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3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5" r:id="rId5"/>
    <p:sldMasterId id="2147483709" r:id="rId6"/>
    <p:sldMasterId id="2147483732" r:id="rId7"/>
  </p:sldMasterIdLst>
  <p:notesMasterIdLst>
    <p:notesMasterId r:id="rId18"/>
  </p:notesMasterIdLst>
  <p:handoutMasterIdLst>
    <p:handoutMasterId r:id="rId19"/>
  </p:handoutMasterIdLst>
  <p:sldIdLst>
    <p:sldId id="3237" r:id="rId8"/>
    <p:sldId id="3218" r:id="rId9"/>
    <p:sldId id="4325" r:id="rId10"/>
    <p:sldId id="3223" r:id="rId11"/>
    <p:sldId id="3224" r:id="rId12"/>
    <p:sldId id="3219" r:id="rId13"/>
    <p:sldId id="3233" r:id="rId14"/>
    <p:sldId id="3234" r:id="rId15"/>
    <p:sldId id="3227" r:id="rId16"/>
    <p:sldId id="3176" r:id="rId17"/>
  </p:sldIdLst>
  <p:sldSz cx="12192000" cy="6858000"/>
  <p:notesSz cx="9601200" cy="150876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AD5"/>
    <a:srgbClr val="C2CF20"/>
    <a:srgbClr val="213D54"/>
    <a:srgbClr val="A5B61C"/>
    <a:srgbClr val="333333"/>
    <a:srgbClr val="6B6B6B"/>
    <a:srgbClr val="1C3260"/>
    <a:srgbClr val="5E7E79"/>
    <a:srgbClr val="56767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11" autoAdjust="0"/>
    <p:restoredTop sz="89683" autoAdjust="0"/>
  </p:normalViewPr>
  <p:slideViewPr>
    <p:cSldViewPr snapToGrid="0">
      <p:cViewPr varScale="1">
        <p:scale>
          <a:sx n="67" d="100"/>
          <a:sy n="67" d="100"/>
        </p:scale>
        <p:origin x="1019" y="4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273"/>
    </p:cViewPr>
  </p:sorterViewPr>
  <p:notesViewPr>
    <p:cSldViewPr snapToGrid="0">
      <p:cViewPr varScale="1">
        <p:scale>
          <a:sx n="93" d="100"/>
          <a:sy n="93" d="100"/>
        </p:scale>
        <p:origin x="160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346FCF-7FF1-1538-3EBC-527A311943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437969" y="14332458"/>
            <a:ext cx="4161093" cy="755145"/>
          </a:xfrm>
          <a:prstGeom prst="rect">
            <a:avLst/>
          </a:prstGeom>
        </p:spPr>
        <p:txBody>
          <a:bodyPr vert="horz" lIns="136859" tIns="68429" rIns="136859" bIns="68429" rtlCol="0" anchor="b"/>
          <a:lstStyle>
            <a:lvl1pPr algn="r">
              <a:defRPr sz="1800"/>
            </a:lvl1pPr>
          </a:lstStyle>
          <a:p>
            <a:fld id="{B2D0A2D8-F026-4785-9663-7D06811594A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791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8"/>
            <a:ext cx="4160521" cy="757000"/>
          </a:xfrm>
          <a:prstGeom prst="rect">
            <a:avLst/>
          </a:prstGeom>
        </p:spPr>
        <p:txBody>
          <a:bodyPr vert="horz" lIns="141019" tIns="70509" rIns="141019" bIns="70509" rtlCol="0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63" y="8"/>
            <a:ext cx="4160521" cy="757000"/>
          </a:xfrm>
          <a:prstGeom prst="rect">
            <a:avLst/>
          </a:prstGeom>
        </p:spPr>
        <p:txBody>
          <a:bodyPr vert="horz" lIns="141019" tIns="70509" rIns="141019" bIns="70509" rtlCol="0"/>
          <a:lstStyle>
            <a:lvl1pPr algn="r">
              <a:defRPr sz="1800"/>
            </a:lvl1pPr>
          </a:lstStyle>
          <a:p>
            <a:fld id="{73C251F2-ED54-4419-B03B-5B4516B29891}" type="datetimeFigureOut">
              <a:rPr lang="en-US" smtClean="0"/>
              <a:t>3/12/2025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225" y="1885950"/>
            <a:ext cx="9048750" cy="509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1019" tIns="70509" rIns="141019" bIns="7050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1" y="7260912"/>
            <a:ext cx="7680960" cy="5940744"/>
          </a:xfrm>
          <a:prstGeom prst="rect">
            <a:avLst/>
          </a:prstGeom>
        </p:spPr>
        <p:txBody>
          <a:bodyPr vert="horz" lIns="141019" tIns="70509" rIns="141019" bIns="7050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14330609"/>
            <a:ext cx="4160521" cy="756998"/>
          </a:xfrm>
          <a:prstGeom prst="rect">
            <a:avLst/>
          </a:prstGeom>
        </p:spPr>
        <p:txBody>
          <a:bodyPr vert="horz" lIns="141019" tIns="70509" rIns="141019" bIns="70509" rtlCol="0" anchor="b"/>
          <a:lstStyle>
            <a:lvl1pPr algn="l">
              <a:defRPr sz="18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63" y="14330609"/>
            <a:ext cx="4160521" cy="756998"/>
          </a:xfrm>
          <a:prstGeom prst="rect">
            <a:avLst/>
          </a:prstGeom>
        </p:spPr>
        <p:txBody>
          <a:bodyPr vert="horz" lIns="141019" tIns="70509" rIns="141019" bIns="70509" rtlCol="0" anchor="b"/>
          <a:lstStyle>
            <a:lvl1pPr algn="r">
              <a:defRPr sz="1800"/>
            </a:lvl1pPr>
          </a:lstStyle>
          <a:p>
            <a:fld id="{FECA3FD1-17F0-48BD-97C0-5E1946C2B7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268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782638" y="3030538"/>
            <a:ext cx="14544676" cy="8181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David’s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A3FD1-17F0-48BD-97C0-5E1946C2B79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7411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225" y="1885950"/>
            <a:ext cx="9048750" cy="509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CA3FD1-17F0-48BD-97C0-5E1946C2B79D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574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225" y="1885950"/>
            <a:ext cx="9048750" cy="509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Lynn’s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A3FD1-17F0-48BD-97C0-5E1946C2B79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2164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225" y="1885950"/>
            <a:ext cx="9048750" cy="509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Lynn’s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A3FD1-17F0-48BD-97C0-5E1946C2B79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05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225" y="1885950"/>
            <a:ext cx="9048750" cy="509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Lynn’s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A3FD1-17F0-48BD-97C0-5E1946C2B7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27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225" y="1885950"/>
            <a:ext cx="9048750" cy="509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Lynn’s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A3FD1-17F0-48BD-97C0-5E1946C2B79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071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225" y="1885950"/>
            <a:ext cx="9048750" cy="509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Lynn’s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A3FD1-17F0-48BD-97C0-5E1946C2B79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92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225" y="1885950"/>
            <a:ext cx="9048750" cy="509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Lynn’s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A3FD1-17F0-48BD-97C0-5E1946C2B7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18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225" y="1885950"/>
            <a:ext cx="9048750" cy="509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Lynn’s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A3FD1-17F0-48BD-97C0-5E1946C2B79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640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6225" y="1885950"/>
            <a:ext cx="9048750" cy="50911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Lynn’s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CA3FD1-17F0-48BD-97C0-5E1946C2B79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198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shape44">
            <a:extLst>
              <a:ext uri="{FF2B5EF4-FFF2-40B4-BE49-F238E27FC236}">
                <a16:creationId xmlns:a16="http://schemas.microsoft.com/office/drawing/2014/main" id="{DA7DBA70-8A84-AFFD-8AEE-8DFE3EAF70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"/>
            <a:ext cx="914400" cy="6857938"/>
          </a:xfrm>
          <a:prstGeom prst="rect">
            <a:avLst/>
          </a:prstGeom>
          <a:solidFill>
            <a:srgbClr val="213D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F264F5FE-32FE-9C42-C168-4F2880459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" b="857"/>
          <a:stretch/>
        </p:blipFill>
        <p:spPr>
          <a:xfrm>
            <a:off x="193975" y="201238"/>
            <a:ext cx="483590" cy="4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174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D294-D685-49EF-8281-6DB2E5571385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37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EEA9-D561-4C8F-914D-29CEAC133B6B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766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24A7-6302-4225-810D-6CB45688949A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95F2CB9-372A-7B47-4EE7-810989F788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0" y="6512738"/>
            <a:ext cx="2743200" cy="227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4BB3692A-DE7E-F79C-56B0-F8BF9C02A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523726"/>
            <a:ext cx="876300" cy="1818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08A60BE-5A04-4E3A-BCCF-EE1CDF976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52400"/>
            <a:ext cx="9797622" cy="2352675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7B6AF5F-76E7-0631-A463-83E94EA17A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81600" y="6523726"/>
            <a:ext cx="2743200" cy="227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XX/XX/XXXX</a:t>
            </a:r>
          </a:p>
        </p:txBody>
      </p:sp>
    </p:spTree>
    <p:extLst>
      <p:ext uri="{BB962C8B-B14F-4D97-AF65-F5344CB8AC3E}">
        <p14:creationId xmlns:p14="http://schemas.microsoft.com/office/powerpoint/2010/main" val="1857726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95F2CB9-372A-7B47-4EE7-810989F788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08277" y="6512740"/>
            <a:ext cx="3811523" cy="2270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08A60BE-5A04-4E3A-BCCF-EE1CDF976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1" y="156348"/>
            <a:ext cx="9797622" cy="2352675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7B6AF5F-76E7-0631-A463-83E94EA17A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2200" y="6512738"/>
            <a:ext cx="2743200" cy="227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XX/XX/XXXX</a:t>
            </a: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E9A5AC4A-4AF4-84EF-D80F-7B3F18CF1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524243"/>
            <a:ext cx="876299" cy="1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93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ED4F4-88A1-3A74-756E-B161CCEDA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52400"/>
            <a:ext cx="5715000" cy="26670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3A9EFD78-7EBA-FE3E-EFB3-2ACCEE040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324" y="2971800"/>
            <a:ext cx="3686175" cy="304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/ Client Name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0BCD7B2-BA98-9928-5179-239922ACA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2900" y="2971800"/>
            <a:ext cx="1866900" cy="304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XX/XX/XXXX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A60D2F-63A5-0429-C5D8-8A984C98A3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72200" y="152400"/>
            <a:ext cx="5705475" cy="53721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DF25732F-3FC4-DF66-AABB-0862BE7B1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524243"/>
            <a:ext cx="876299" cy="18135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F65513-D3A5-54A3-B712-50C068C513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86000" y="6324600"/>
            <a:ext cx="1714500" cy="381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z="1600" dirty="0"/>
              <a:t>Client Logo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ED7EE5A-271F-5025-4E15-DA131F317F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2900" y="6324600"/>
            <a:ext cx="1866900" cy="390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z="1600" dirty="0"/>
              <a:t>Client Logo</a:t>
            </a:r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72C55AA-FE3C-4714-36D6-D1CFD7D53B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6324600"/>
            <a:ext cx="1790700" cy="381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z="1600" dirty="0"/>
              <a:t>Client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353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/Key Mess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904B9-0707-EC5F-05ED-83FEDF644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52400"/>
            <a:ext cx="9797622" cy="2352675"/>
          </a:xfrm>
        </p:spPr>
        <p:txBody>
          <a:bodyPr anchor="t" anchorCtr="0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Section Header or Key Message</a:t>
            </a:r>
            <a:br>
              <a:rPr lang="en-US"/>
            </a:br>
            <a:endParaRPr lang="en-US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4FDD22A-3C09-ADD9-C484-4503E756B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394" y="6153150"/>
            <a:ext cx="2661806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059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/Key Messag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5CD9446B-E252-5E1F-7882-7B89CD195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60" y="6162675"/>
            <a:ext cx="2664940" cy="5524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01DACA-02C8-BBAA-B00C-74C46591F9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52400"/>
            <a:ext cx="9645222" cy="2428875"/>
          </a:xfrm>
        </p:spPr>
        <p:txBody>
          <a:bodyPr anchor="t" anchorCtr="0"/>
          <a:lstStyle>
            <a:lvl1pPr>
              <a:defRPr sz="6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Section Header or Key Message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09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E597FED-A610-8BD4-D542-2D5B0029A5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11734800" cy="3879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Introductions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2666741-C98D-B561-8629-C0C0B042D9A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95525" y="10287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E31671A-A3EA-3F63-F6D2-D30A4129F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57675" y="10287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9D02312A-73C7-E510-B872-EF12CF6CB64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9825" y="10287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82D1230-9445-3AAC-9B55-6EDB87F175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81975" y="10287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261596-E564-6F9E-5CA8-30D4482B55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144125" y="10287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6BBDA0F-6219-902E-D0BE-836E27FAFAC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95525" y="37338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8019784-DE91-CEF1-7547-A711A05AE2C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57675" y="37338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427920B-88CD-1EE2-6639-8D826C0B54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19825" y="37338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6A3B503-2517-2D3D-11CB-6954E6AD77F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81975" y="37338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742F229B-E24D-36CB-5D60-3553B62B72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144125" y="37338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C241E28-F38C-6FA3-4DEE-5C7F1B2261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95525" y="2971800"/>
            <a:ext cx="1714500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0DC538B-0006-4295-5F7E-AEAAAF417D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57675" y="2971800"/>
            <a:ext cx="1714500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9FC581BE-DE90-55E3-03A7-5427A5987F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2971800"/>
            <a:ext cx="1714500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884AC5E-B575-0969-89CA-9E561995AC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81975" y="2971800"/>
            <a:ext cx="1714500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584C39C4-4C2B-EE51-023B-9308E46B7A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44125" y="2971800"/>
            <a:ext cx="1714500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108F9AB8-CBAC-BDDD-69C6-AF90A93C38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95525" y="5676900"/>
            <a:ext cx="1714500" cy="76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C014A9C6-36D4-D1EF-4493-5418CE8E0F7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57675" y="5676900"/>
            <a:ext cx="1714500" cy="76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DB931FA5-C08C-9289-63F8-BC711166A1C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9825" y="5676900"/>
            <a:ext cx="1714500" cy="76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62E8C35A-0481-ACEF-2B75-182FD2FEBA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81975" y="5676900"/>
            <a:ext cx="1714500" cy="76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63D07585-058B-FA93-516D-6BD08085ADC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144125" y="5676900"/>
            <a:ext cx="1714500" cy="76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6EBEAD9-C68B-2C4E-D611-7A6BB1C23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1558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B1FB9-29CF-46CA-9D08-0F127A4987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800" y="1181100"/>
            <a:ext cx="9639300" cy="5219700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Aft>
                <a:spcPts val="1200"/>
              </a:spcAft>
              <a:buFont typeface="Libre Franklin" pitchFamily="2" charset="0"/>
              <a:buChar char="–"/>
              <a:defRPr sz="2400"/>
            </a:lvl1pPr>
            <a:lvl2pPr marL="685800" indent="-2286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Libre Franklin" pitchFamily="2" charset="0"/>
              <a:buChar char="»"/>
              <a:defRPr sz="1800"/>
            </a:lvl3pPr>
          </a:lstStyle>
          <a:p>
            <a:pPr lvl="0"/>
            <a:r>
              <a:rPr lang="en-US"/>
              <a:t>Date Year – Project Benchmark</a:t>
            </a:r>
          </a:p>
          <a:p>
            <a:pPr lvl="1"/>
            <a:r>
              <a:rPr lang="en-US"/>
              <a:t>Sub-benchmark</a:t>
            </a:r>
          </a:p>
          <a:p>
            <a:pPr lvl="1"/>
            <a:r>
              <a:rPr lang="en-US"/>
              <a:t>Sub-benchmark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6E11718-BC20-4612-A9CF-726E3407C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11582400" cy="3879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Schedule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B18D2-88B1-42D9-1293-E4137BD789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16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3F28-9CAB-49FB-A27F-8D1E88F188B2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174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6E11718-BC20-4612-A9CF-726E3407C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525" y="153004"/>
            <a:ext cx="11734800" cy="387967"/>
          </a:xfrm>
        </p:spPr>
        <p:txBody>
          <a:bodyPr>
            <a:noAutofit/>
          </a:bodyPr>
          <a:lstStyle>
            <a:lvl1pPr marL="0" indent="0"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Stats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3A1E37B-E569-A952-40A2-5834D4B55FA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99525" y="2095501"/>
            <a:ext cx="2786575" cy="8763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87C32-70C2-44BA-E327-01A1E3677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ABEB9FC-7A4B-2571-6EA7-4F28E156ED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1181100"/>
            <a:ext cx="2781300" cy="7620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F465C2-2030-F458-9FEE-B92E94225B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12126" y="4774582"/>
            <a:ext cx="2773973" cy="90231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9D5BB46-4F97-2DB3-E556-9A95141DA4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2127" y="3886200"/>
            <a:ext cx="2781300" cy="7239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A3FE6B-11A2-E373-784D-83217457815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238501" y="2094880"/>
            <a:ext cx="2781300" cy="8763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864C9E3-2B7D-D844-CE52-05A77951D0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0" y="1180479"/>
            <a:ext cx="2777489" cy="7620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9F789B3-7973-1A10-BEF6-4800E8346D7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247289" y="4773340"/>
            <a:ext cx="2768699" cy="903559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B39FF96-9FD1-C8CC-EFF0-5B979C70EE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8176" y="3885579"/>
            <a:ext cx="2760486" cy="7239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D78B18-7776-975C-1589-E14E114AA04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68389" y="2094880"/>
            <a:ext cx="2796250" cy="8763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8EB4B23-488A-EE3A-1E82-8068CE30EC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8389" y="1181100"/>
            <a:ext cx="2781300" cy="7620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2036C6-C370-1EDA-B906-AA79934BACD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175866" y="4762499"/>
            <a:ext cx="2768698" cy="91440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F4186A2-E7B7-D01B-AA95-4D7212D638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83339" y="3886200"/>
            <a:ext cx="2760486" cy="723279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D539AC5-6DB5-DE0D-9D2E-28DDE03A3EE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118502" y="2094880"/>
            <a:ext cx="2773973" cy="8763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C743764-CEAC-7FDA-D50D-7FD8BA7DF2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11175" y="1180479"/>
            <a:ext cx="2781300" cy="7620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F168805-3AE2-AF02-28F2-315C0FDB86F8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9111174" y="4780929"/>
            <a:ext cx="2768697" cy="89659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579300-D737-2B83-0146-18D2411956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8502" y="3885579"/>
            <a:ext cx="2781300" cy="723279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7200186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Text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904B9-0707-EC5F-05ED-83FEDF644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943100"/>
            <a:ext cx="11582400" cy="235267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“Quote page to highlight a core idea.”</a:t>
            </a:r>
            <a:br>
              <a:rPr lang="en-US"/>
            </a:b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18BD6EC-8FC5-720E-B7FD-0E75BE1692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768031"/>
            <a:ext cx="11582400" cy="8763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Name, Title / Company</a:t>
            </a:r>
          </a:p>
        </p:txBody>
      </p:sp>
    </p:spTree>
    <p:extLst>
      <p:ext uri="{BB962C8B-B14F-4D97-AF65-F5344CB8AC3E}">
        <p14:creationId xmlns:p14="http://schemas.microsoft.com/office/powerpoint/2010/main" val="24146572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1B5D14-6258-EC57-424D-FDD67033D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799" y="2095499"/>
            <a:ext cx="5334001" cy="34259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400"/>
            </a:lvl1pPr>
          </a:lstStyle>
          <a:p>
            <a:pPr lvl="0"/>
            <a:r>
              <a:rPr lang="en-US"/>
              <a:t>Quote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270061-36D3-26EB-7B93-94D0B71DF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1396335-4064-5ECD-DA8E-262AE958CD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29" y="5675671"/>
            <a:ext cx="5029200" cy="72328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Name, Title / Company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9E874C9-6E57-8620-525C-1BDCB6D468D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72200" y="152400"/>
            <a:ext cx="5715000" cy="65532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85B0E3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2721583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9406-3357-3590-3F81-AB1C84D495C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1181100"/>
            <a:ext cx="11582400" cy="52197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800"/>
              <a:t>Click to insert text, image, table, or graph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0F7DDA-3B1E-8FFF-0690-F08B6F32D1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152400"/>
            <a:ext cx="11582400" cy="3879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Blank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CD009-B1C7-8A9A-9D69-16714BCF2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99946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6E11718-BC20-4612-A9CF-726E3407C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11734800" cy="3879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Three Column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87C32-70C2-44BA-E327-01A1E3677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6E7729-C222-F645-4A3E-A2D203C3E5B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152900" y="1181100"/>
            <a:ext cx="3810000" cy="5219700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Libre Franklin" pitchFamily="2" charset="0"/>
              <a:buChar char="-"/>
              <a:defRPr sz="180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2pPr>
            <a:lvl3pPr marL="1200150" indent="-285750">
              <a:lnSpc>
                <a:spcPct val="100000"/>
              </a:lnSpc>
              <a:buFont typeface="Courier New" panose="02070309020205020404" pitchFamily="49" charset="0"/>
              <a:buChar char="o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F4A9442-9747-DA10-2099-130FF8CF47B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15300" y="1181100"/>
            <a:ext cx="3771900" cy="5219700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Libre Franklin" pitchFamily="2" charset="0"/>
              <a:buChar char="-"/>
              <a:defRPr sz="180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2pPr>
            <a:lvl3pPr marL="1200150" indent="-285750">
              <a:lnSpc>
                <a:spcPct val="100000"/>
              </a:lnSpc>
              <a:buFont typeface="Courier New" panose="02070309020205020404" pitchFamily="49" charset="0"/>
              <a:buChar char="o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563818-7DB9-1968-28F7-1B6CF7B357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04800" y="1181100"/>
            <a:ext cx="3695700" cy="5219700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Libre Franklin" pitchFamily="2" charset="0"/>
              <a:buChar char="-"/>
              <a:defRPr sz="180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2pPr>
            <a:lvl3pPr marL="1200150" indent="-285750">
              <a:lnSpc>
                <a:spcPct val="100000"/>
              </a:lnSpc>
              <a:buFont typeface="Courier New" panose="02070309020205020404" pitchFamily="49" charset="0"/>
              <a:buChar char="o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03642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/ 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B1FB9-29CF-46CA-9D08-0F127A498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152401"/>
            <a:ext cx="5715000" cy="6248399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Libre Franklin" pitchFamily="2" charset="0"/>
              <a:buChar char="-"/>
              <a:defRPr sz="1800"/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6E11718-BC20-4612-A9CF-726E3407C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1"/>
            <a:ext cx="5715000" cy="457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Two Column with 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87C32-70C2-44BA-E327-01A1E3677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14C362-8BD6-040D-0C29-A5DC3F9580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1028700"/>
            <a:ext cx="4724400" cy="53721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rgbClr val="85B0E3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735359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DD6630-93A0-1C00-CC48-15813953FA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51D028BD-0E48-F636-06A2-F19640E51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946913"/>
            <a:ext cx="12192000" cy="914400"/>
          </a:xfr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</p:spPr>
        <p:txBody>
          <a:bodyPr tIns="0" bIns="274320" anchor="b"/>
          <a:lstStyle>
            <a:lvl1pPr marL="274320" indent="0">
              <a:spcBef>
                <a:spcPts val="3000"/>
              </a:spcBef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2198061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D15CFB4-3E3E-2F23-BF94-143A16495D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17F496-09F3-B880-C09A-98E035E32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12192000" cy="914400"/>
          </a:xfr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</p:spPr>
        <p:txBody>
          <a:bodyPr tIns="228600" anchor="t"/>
          <a:lstStyle>
            <a:lvl1pPr marL="274320" indent="0">
              <a:spcBef>
                <a:spcPts val="300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33487242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60496DC-D9A8-52CF-6A45-B0CE899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11734800" cy="4167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Header / Sub-header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1181100"/>
            <a:ext cx="6705600" cy="4343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5299" y="2971800"/>
            <a:ext cx="3771901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E1C149E9-5A3B-F693-39D0-AE88C7FD3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282" y="5676900"/>
            <a:ext cx="6692118" cy="7432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04F4FFC1-DAD4-00A3-4C0B-EBE477DE48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5300" y="1943100"/>
            <a:ext cx="3771900" cy="8763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46799-F35A-C5F6-C34B-988FEB10D9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384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60496DC-D9A8-52CF-6A45-B0CE899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11734800" cy="3879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Header / Sub-header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8868" y="2095500"/>
            <a:ext cx="5715000" cy="4286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62800" y="2981324"/>
            <a:ext cx="4710332" cy="25431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E1C149E9-5A3B-F693-39D0-AE88C7FD3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834" y="1181100"/>
            <a:ext cx="5707966" cy="7620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04F4FFC1-DAD4-00A3-4C0B-EBE477DE48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2800" y="1181099"/>
            <a:ext cx="1790700" cy="16383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4C530C10-FCE8-7CAF-2E44-652E3F73DCE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05900" y="1181100"/>
            <a:ext cx="2781300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4E142C5-58EE-1A53-191B-6B1C3B07F1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62800" y="5676900"/>
            <a:ext cx="4724400" cy="7239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0F3D66-11D9-3CF1-96A9-F13D007AA1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83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F2E1-0F62-48EC-8F6D-53BA42C946FC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285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60496DC-D9A8-52CF-6A45-B0CE899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799" y="152400"/>
            <a:ext cx="11582401" cy="40940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Header / Sub-header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1181100"/>
            <a:ext cx="47244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5299" y="2971800"/>
            <a:ext cx="2762251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B78705-29F4-ACA8-C668-CA60CD0E96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799" y="4792980"/>
            <a:ext cx="2781301" cy="16013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D456B3E-8E6F-4331-BBD7-1B993170E9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38499" y="4792980"/>
            <a:ext cx="1790701" cy="16078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7CC67AA-BB0B-9E4B-1BDB-8513D4C964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81599" y="1181101"/>
            <a:ext cx="2781301" cy="16382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CA12BE-A3C6-14EA-710B-EE22762BB4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00649" y="4792980"/>
            <a:ext cx="2762251" cy="15925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FDA72321-E40C-2D37-DC0C-4E4770F0AE0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15300" y="1181100"/>
            <a:ext cx="1790701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AFC3D28-316D-5FFD-C22B-77B4210267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81598" y="2968869"/>
            <a:ext cx="2781301" cy="16382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DCAE7-DA0C-CDB0-1B27-2776AD643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192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10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60496DC-D9A8-52CF-6A45-B0CE899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1" y="152400"/>
            <a:ext cx="11582399" cy="40203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Header / Sub-header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2971800"/>
            <a:ext cx="36957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05899" y="3890011"/>
            <a:ext cx="2781301" cy="2510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B78705-29F4-ACA8-C668-CA60CD0E96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800" y="1183170"/>
            <a:ext cx="2781299" cy="16362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D456B3E-8E6F-4331-BBD7-1B993170E9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62800" y="4778844"/>
            <a:ext cx="1790700" cy="1606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7CC67AA-BB0B-9E4B-1BDB-8513D4C964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38499" y="1181100"/>
            <a:ext cx="2781301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CA12BE-A3C6-14EA-710B-EE22762BB4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2903" y="4762500"/>
            <a:ext cx="2857498" cy="16230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FDA72321-E40C-2D37-DC0C-4E4770F0AE0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72201" y="1181100"/>
            <a:ext cx="2781300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AFC3D28-316D-5FFD-C22B-77B4210267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52902" y="2968869"/>
            <a:ext cx="2857498" cy="16382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E83B19A5-BEB4-148D-64E1-A71F92FE4A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162800" y="2971800"/>
            <a:ext cx="1790701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D44958-7A81-E9C8-EF44-6C1C748A76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05899" y="2095500"/>
            <a:ext cx="1790701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2D6FA3-D25C-8CF8-98C6-9E77C5D36C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665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No Title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152400"/>
            <a:ext cx="9639300" cy="3581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72201" y="3886200"/>
            <a:ext cx="5715000" cy="2819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8D354-A747-586A-090A-62CFB5F89D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DA900E7-8E92-F0E3-C348-5A798E10B9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282" y="3886200"/>
            <a:ext cx="5701518" cy="723900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CFA8DFE-45C3-D543-757D-61D8ABD670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282" y="5676900"/>
            <a:ext cx="5701518" cy="723900"/>
          </a:xfrm>
        </p:spPr>
        <p:txBody>
          <a:bodyPr anchor="b">
            <a:noAutofit/>
          </a:bodyPr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60671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No Title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152400"/>
            <a:ext cx="6705600" cy="3581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799" y="3886200"/>
            <a:ext cx="3695701" cy="2819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DA900E7-8E92-F0E3-C348-5A798E10B9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2900" y="3886200"/>
            <a:ext cx="2857500" cy="558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CFA8DFE-45C3-D543-757D-61D8ABD670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2900" y="5676900"/>
            <a:ext cx="2850759" cy="103822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0150498F-D61D-DA27-D8AE-EE730D7414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15301" y="1181100"/>
            <a:ext cx="3771900" cy="5534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280AD661-641B-BE62-12A3-747C1EBAE7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5300" y="304800"/>
            <a:ext cx="3771900" cy="7239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7049169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CF43-3FEE-1AE5-3D38-F501343997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971800"/>
            <a:ext cx="10515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Thank you.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2E376D8C-9FDC-06D8-D4B6-6457375258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394" y="6153150"/>
            <a:ext cx="2661806" cy="552450"/>
          </a:xfrm>
          <a:prstGeom prst="rect">
            <a:avLst/>
          </a:prstGeom>
        </p:spPr>
      </p:pic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79E56DB5-320A-4A92-CA30-7A04325CF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499100"/>
            <a:ext cx="2743200" cy="227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8B7BC6F-530E-4FD6-D083-45148E282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0" y="6521200"/>
            <a:ext cx="2743200" cy="227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XX/XX/XXXX</a:t>
            </a:r>
          </a:p>
        </p:txBody>
      </p:sp>
    </p:spTree>
    <p:extLst>
      <p:ext uri="{BB962C8B-B14F-4D97-AF65-F5344CB8AC3E}">
        <p14:creationId xmlns:p14="http://schemas.microsoft.com/office/powerpoint/2010/main" val="236593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95F2CB9-372A-7B47-4EE7-810989F788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86000" y="6512738"/>
            <a:ext cx="2743200" cy="227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4BB3692A-DE7E-F79C-56B0-F8BF9C02A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523726"/>
            <a:ext cx="876300" cy="18187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08A60BE-5A04-4E3A-BCCF-EE1CDF976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52400"/>
            <a:ext cx="9797622" cy="2352675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7B6AF5F-76E7-0631-A463-83E94EA17A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81600" y="6523726"/>
            <a:ext cx="2743200" cy="227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XX/XX/XXXX</a:t>
            </a:r>
          </a:p>
        </p:txBody>
      </p:sp>
    </p:spTree>
    <p:extLst>
      <p:ext uri="{BB962C8B-B14F-4D97-AF65-F5344CB8AC3E}">
        <p14:creationId xmlns:p14="http://schemas.microsoft.com/office/powerpoint/2010/main" val="2442676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95F2CB9-372A-7B47-4EE7-810989F788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08277" y="6512740"/>
            <a:ext cx="3811523" cy="2270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08A60BE-5A04-4E3A-BCCF-EE1CDF976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1" y="156348"/>
            <a:ext cx="9797622" cy="2352675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07B6AF5F-76E7-0631-A463-83E94EA17A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72200" y="6512738"/>
            <a:ext cx="2743200" cy="227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XX/XX/XXXX</a:t>
            </a:r>
          </a:p>
        </p:txBody>
      </p:sp>
      <p:pic>
        <p:nvPicPr>
          <p:cNvPr id="2" name="Picture 1" descr="A blue and white logo&#10;&#10;Description automatically generated">
            <a:extLst>
              <a:ext uri="{FF2B5EF4-FFF2-40B4-BE49-F238E27FC236}">
                <a16:creationId xmlns:a16="http://schemas.microsoft.com/office/drawing/2014/main" id="{E9A5AC4A-4AF4-84EF-D80F-7B3F18CF19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524243"/>
            <a:ext cx="876299" cy="1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03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ED4F4-88A1-3A74-756E-B161CCEDA3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52400"/>
            <a:ext cx="5715000" cy="2667000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3A9EFD78-7EBA-FE3E-EFB3-2ACCEE040A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324" y="2971800"/>
            <a:ext cx="3686175" cy="304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/ Client Name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0BCD7B2-BA98-9928-5179-239922ACA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2900" y="2971800"/>
            <a:ext cx="1866900" cy="304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XX/XX/XXXX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CA60D2F-63A5-0429-C5D8-8A984C98A3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72200" y="152400"/>
            <a:ext cx="5705475" cy="53721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7" name="Picture 6" descr="A blue and white logo&#10;&#10;Description automatically generated">
            <a:extLst>
              <a:ext uri="{FF2B5EF4-FFF2-40B4-BE49-F238E27FC236}">
                <a16:creationId xmlns:a16="http://schemas.microsoft.com/office/drawing/2014/main" id="{DF25732F-3FC4-DF66-AABB-0862BE7B1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6524243"/>
            <a:ext cx="876299" cy="181357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5F65513-D3A5-54A3-B712-50C068C513D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286000" y="6324600"/>
            <a:ext cx="1714500" cy="381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z="1600" dirty="0"/>
              <a:t>Client Logo</a:t>
            </a:r>
            <a:endParaRPr lang="en-US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2ED7EE5A-271F-5025-4E15-DA131F317FF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52900" y="6324600"/>
            <a:ext cx="1866900" cy="390525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z="1600" dirty="0"/>
              <a:t>Client Logo</a:t>
            </a:r>
            <a:endParaRPr lang="en-US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72C55AA-FE3C-4714-36D6-D1CFD7D53B7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72200" y="6324600"/>
            <a:ext cx="1790700" cy="38100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/>
                </a:solidFill>
              </a:defRPr>
            </a:lvl1pPr>
          </a:lstStyle>
          <a:p>
            <a:r>
              <a:rPr lang="en-US" sz="1600" dirty="0"/>
              <a:t>Client Logo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9940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/Key Messag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904B9-0707-EC5F-05ED-83FEDF644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52400"/>
            <a:ext cx="9797622" cy="2352675"/>
          </a:xfrm>
        </p:spPr>
        <p:txBody>
          <a:bodyPr anchor="t" anchorCtr="0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Section Header or Key Message</a:t>
            </a:r>
            <a:br>
              <a:rPr lang="en-US"/>
            </a:br>
            <a:endParaRPr lang="en-US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44FDD22A-3C09-ADD9-C484-4503E756B2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394" y="6153150"/>
            <a:ext cx="2661806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562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/Key Message-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5CD9446B-E252-5E1F-7882-7B89CD195C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660" y="6162675"/>
            <a:ext cx="2664940" cy="55245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001DACA-02C8-BBAA-B00C-74C46591F9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52400"/>
            <a:ext cx="9645222" cy="2428875"/>
          </a:xfrm>
        </p:spPr>
        <p:txBody>
          <a:bodyPr anchor="t" anchorCtr="0"/>
          <a:lstStyle>
            <a:lvl1pPr>
              <a:defRPr sz="6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Section Header or Key Message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264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FDB8-2F73-46B5-AE4A-B967BD4912C6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6219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E597FED-A610-8BD4-D542-2D5B0029A5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11734800" cy="3879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Introductions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2666741-C98D-B561-8629-C0C0B042D9A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95525" y="10287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6E31671A-A3EA-3F63-F6D2-D30A4129F2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57675" y="10287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9D02312A-73C7-E510-B872-EF12CF6CB64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9825" y="10287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482D1230-9445-3AAC-9B55-6EDB87F175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81975" y="10287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8261596-E564-6F9E-5CA8-30D4482B55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144125" y="10287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6BBDA0F-6219-902E-D0BE-836E27FAFAC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295525" y="37338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8019784-DE91-CEF1-7547-A711A05AE2C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257675" y="37338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427920B-88CD-1EE2-6639-8D826C0B549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19825" y="37338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E6A3B503-2517-2D3D-11CB-6954E6AD77F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181975" y="37338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742F229B-E24D-36CB-5D60-3553B62B728B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10144125" y="3733800"/>
            <a:ext cx="1714500" cy="1790700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place headshot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3C241E28-F38C-6FA3-4DEE-5C7F1B22616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295525" y="2971800"/>
            <a:ext cx="1714500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50DC538B-0006-4295-5F7E-AEAAAF417D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257675" y="2971800"/>
            <a:ext cx="1714500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9FC581BE-DE90-55E3-03A7-5427A5987F1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19825" y="2971800"/>
            <a:ext cx="1714500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5884AC5E-B575-0969-89CA-9E561995AC4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81975" y="2971800"/>
            <a:ext cx="1714500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4" name="Text Placeholder 19">
            <a:extLst>
              <a:ext uri="{FF2B5EF4-FFF2-40B4-BE49-F238E27FC236}">
                <a16:creationId xmlns:a16="http://schemas.microsoft.com/office/drawing/2014/main" id="{584C39C4-4C2B-EE51-023B-9308E46B7AB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44125" y="2971800"/>
            <a:ext cx="1714500" cy="6096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108F9AB8-CBAC-BDDD-69C6-AF90A93C389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295525" y="5676900"/>
            <a:ext cx="1714500" cy="76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C014A9C6-36D4-D1EF-4493-5418CE8E0F7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57675" y="5676900"/>
            <a:ext cx="1714500" cy="76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DB931FA5-C08C-9289-63F8-BC711166A1C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19825" y="5676900"/>
            <a:ext cx="1714500" cy="76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62E8C35A-0481-ACEF-2B75-182FD2FEBA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81975" y="5676900"/>
            <a:ext cx="1714500" cy="76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sp>
        <p:nvSpPr>
          <p:cNvPr id="29" name="Text Placeholder 19">
            <a:extLst>
              <a:ext uri="{FF2B5EF4-FFF2-40B4-BE49-F238E27FC236}">
                <a16:creationId xmlns:a16="http://schemas.microsoft.com/office/drawing/2014/main" id="{63D07585-058B-FA93-516D-6BD08085ADC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144125" y="5676900"/>
            <a:ext cx="1714500" cy="76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Last</a:t>
            </a:r>
          </a:p>
          <a:p>
            <a:pPr lvl="0"/>
            <a:r>
              <a:rPr lang="en-US"/>
              <a:t>Title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6EBEAD9-C68B-2C4E-D611-7A6BB1C23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55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d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B1FB9-29CF-46CA-9D08-0F127A49877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04800" y="1181100"/>
            <a:ext cx="9639300" cy="5219700"/>
          </a:xfr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Aft>
                <a:spcPts val="1200"/>
              </a:spcAft>
              <a:buFont typeface="Libre Franklin" pitchFamily="2" charset="0"/>
              <a:buChar char="–"/>
              <a:defRPr sz="2400"/>
            </a:lvl1pPr>
            <a:lvl2pPr marL="685800" indent="-2286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 sz="2400"/>
            </a:lvl2pPr>
            <a:lvl3pPr marL="1143000" indent="-228600">
              <a:buFont typeface="Libre Franklin" pitchFamily="2" charset="0"/>
              <a:buChar char="»"/>
              <a:defRPr sz="1800"/>
            </a:lvl3pPr>
          </a:lstStyle>
          <a:p>
            <a:pPr lvl="0"/>
            <a:r>
              <a:rPr lang="en-US"/>
              <a:t>Date Year – Project Benchmark</a:t>
            </a:r>
          </a:p>
          <a:p>
            <a:pPr lvl="1"/>
            <a:r>
              <a:rPr lang="en-US"/>
              <a:t>Sub-benchmark</a:t>
            </a:r>
          </a:p>
          <a:p>
            <a:pPr lvl="1"/>
            <a:r>
              <a:rPr lang="en-US"/>
              <a:t>Sub-benchmark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6E11718-BC20-4612-A9CF-726E3407C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11582400" cy="3879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Schedule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4B18D2-88B1-42D9-1293-E4137BD789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4547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6E11718-BC20-4612-A9CF-726E3407C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9525" y="153004"/>
            <a:ext cx="11734800" cy="387967"/>
          </a:xfrm>
        </p:spPr>
        <p:txBody>
          <a:bodyPr>
            <a:noAutofit/>
          </a:bodyPr>
          <a:lstStyle>
            <a:lvl1pPr marL="0" indent="0"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Stats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3A1E37B-E569-A952-40A2-5834D4B55FA9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299525" y="2095501"/>
            <a:ext cx="2786575" cy="8763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87C32-70C2-44BA-E327-01A1E3677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0ABEB9FC-7A4B-2571-6EA7-4F28E156ED3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4800" y="1181100"/>
            <a:ext cx="2781300" cy="7620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EF465C2-2030-F458-9FEE-B92E94225B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12126" y="4774582"/>
            <a:ext cx="2773973" cy="902317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9D5BB46-4F97-2DB3-E556-9A95141DA4C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2127" y="3886200"/>
            <a:ext cx="2781300" cy="7239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6A3FE6B-11A2-E373-784D-83217457815F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3238501" y="2094880"/>
            <a:ext cx="2781300" cy="8763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864C9E3-2B7D-D844-CE52-05A77951D01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38500" y="1180479"/>
            <a:ext cx="2777489" cy="7620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9F789B3-7973-1A10-BEF6-4800E8346D7F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3247289" y="4773340"/>
            <a:ext cx="2768699" cy="903559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B39FF96-9FD1-C8CC-EFF0-5B979C70EEE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8176" y="3885579"/>
            <a:ext cx="2760486" cy="7239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90D78B18-7776-975C-1589-E14E114AA049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6168389" y="2094880"/>
            <a:ext cx="2796250" cy="8763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8EB4B23-488A-EE3A-1E82-8068CE30ECF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8389" y="1181100"/>
            <a:ext cx="2781300" cy="7620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DA2036C6-C370-1EDA-B906-AA79934BACD2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175866" y="4762499"/>
            <a:ext cx="2768698" cy="91440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0F4186A2-E7B7-D01B-AA95-4D7212D6388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83339" y="3886200"/>
            <a:ext cx="2760486" cy="723279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D539AC5-6DB5-DE0D-9D2E-28DDE03A3EE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118502" y="2094880"/>
            <a:ext cx="2773973" cy="8763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CC743764-CEAC-7FDA-D50D-7FD8BA7DF2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11175" y="1180479"/>
            <a:ext cx="2781300" cy="76200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CF168805-3AE2-AF02-28F2-315C0FDB86F8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9111174" y="4780929"/>
            <a:ext cx="2768697" cy="896591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US"/>
              <a:t>Statistic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579300-D737-2B83-0146-18D2411956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8502" y="3885579"/>
            <a:ext cx="2781300" cy="723279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6809336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Text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9904B9-0707-EC5F-05ED-83FEDF644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943100"/>
            <a:ext cx="11582400" cy="2352675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60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“Quote page to highlight a core idea.”</a:t>
            </a:r>
            <a:br>
              <a:rPr lang="en-US"/>
            </a:br>
            <a:endParaRPr lang="en-US"/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18BD6EC-8FC5-720E-B7FD-0E75BE1692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768031"/>
            <a:ext cx="11582400" cy="8763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3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Name, Title / Company</a:t>
            </a:r>
          </a:p>
        </p:txBody>
      </p:sp>
    </p:spTree>
    <p:extLst>
      <p:ext uri="{BB962C8B-B14F-4D97-AF65-F5344CB8AC3E}">
        <p14:creationId xmlns:p14="http://schemas.microsoft.com/office/powerpoint/2010/main" val="1722462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1B5D14-6258-EC57-424D-FDD67033D8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799" y="2095499"/>
            <a:ext cx="5334001" cy="342592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4400"/>
            </a:lvl1pPr>
          </a:lstStyle>
          <a:p>
            <a:pPr lvl="0"/>
            <a:r>
              <a:rPr lang="en-US"/>
              <a:t>Quote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270061-36D3-26EB-7B93-94D0B71DF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61396335-4064-5ECD-DA8E-262AE958CD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6029" y="5675671"/>
            <a:ext cx="5029200" cy="72328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Name, Title / Company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9E874C9-6E57-8620-525C-1BDCB6D468D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72200" y="152400"/>
            <a:ext cx="5715000" cy="65532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85B0E3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504542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69406-3357-3590-3F81-AB1C84D495C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304800" y="1181100"/>
            <a:ext cx="11582400" cy="5219700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z="1800"/>
              <a:t>Click to insert text, image, table, or graph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30F7DDA-3B1E-8FFF-0690-F08B6F32D1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152400"/>
            <a:ext cx="11582400" cy="3879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Blank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DCD009-B1C7-8A9A-9D69-16714BCF2A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779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6E11718-BC20-4612-A9CF-726E3407C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11734800" cy="3879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Three Column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87C32-70C2-44BA-E327-01A1E3677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6E7729-C222-F645-4A3E-A2D203C3E5B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152900" y="1181100"/>
            <a:ext cx="3810000" cy="5219700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Libre Franklin" pitchFamily="2" charset="0"/>
              <a:buChar char="-"/>
              <a:defRPr sz="180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2pPr>
            <a:lvl3pPr marL="1200150" indent="-285750">
              <a:lnSpc>
                <a:spcPct val="100000"/>
              </a:lnSpc>
              <a:buFont typeface="Courier New" panose="02070309020205020404" pitchFamily="49" charset="0"/>
              <a:buChar char="o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F4A9442-9747-DA10-2099-130FF8CF47B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115300" y="1181100"/>
            <a:ext cx="3771900" cy="5219700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Libre Franklin" pitchFamily="2" charset="0"/>
              <a:buChar char="-"/>
              <a:defRPr sz="180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2pPr>
            <a:lvl3pPr marL="1200150" indent="-285750">
              <a:lnSpc>
                <a:spcPct val="100000"/>
              </a:lnSpc>
              <a:buFont typeface="Courier New" panose="02070309020205020404" pitchFamily="49" charset="0"/>
              <a:buChar char="o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1563818-7DB9-1968-28F7-1B6CF7B35709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04800" y="1181100"/>
            <a:ext cx="3695700" cy="5219700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Libre Franklin" pitchFamily="2" charset="0"/>
              <a:buChar char="-"/>
              <a:defRPr sz="180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2pPr>
            <a:lvl3pPr marL="1200150" indent="-285750">
              <a:lnSpc>
                <a:spcPct val="100000"/>
              </a:lnSpc>
              <a:buFont typeface="Courier New" panose="02070309020205020404" pitchFamily="49" charset="0"/>
              <a:buChar char="o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874479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/ Image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B1FB9-29CF-46CA-9D08-0F127A498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152401"/>
            <a:ext cx="5715000" cy="6248399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Libre Franklin" pitchFamily="2" charset="0"/>
              <a:buChar char="-"/>
              <a:defRPr sz="1800"/>
            </a:lvl1pPr>
            <a:lvl2pPr marL="685800" indent="-22860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2pPr>
            <a:lvl3pPr marL="1143000" indent="-228600">
              <a:lnSpc>
                <a:spcPct val="100000"/>
              </a:lnSpc>
              <a:buFont typeface="Courier New" panose="02070309020205020404" pitchFamily="49" charset="0"/>
              <a:buChar char="o"/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6E11718-BC20-4612-A9CF-726E3407C7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1"/>
            <a:ext cx="5715000" cy="4572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Two Column with Image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487C32-70C2-44BA-E327-01A1E36777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714C362-8BD6-040D-0C29-A5DC3F95805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1028700"/>
            <a:ext cx="4724400" cy="53721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rgbClr val="85B0E3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</p:spTree>
    <p:extLst>
      <p:ext uri="{BB962C8B-B14F-4D97-AF65-F5344CB8AC3E}">
        <p14:creationId xmlns:p14="http://schemas.microsoft.com/office/powerpoint/2010/main" val="12621854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ADD6630-93A0-1C00-CC48-15813953FA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51D028BD-0E48-F636-06A2-F19640E516C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5946913"/>
            <a:ext cx="12192000" cy="914400"/>
          </a:xfr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16200000" scaled="0"/>
          </a:gradFill>
        </p:spPr>
        <p:txBody>
          <a:bodyPr tIns="0" bIns="274320" anchor="b"/>
          <a:lstStyle>
            <a:lvl1pPr marL="274320" indent="0">
              <a:spcBef>
                <a:spcPts val="3000"/>
              </a:spcBef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1327713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CD15CFB4-3E3E-2F23-BF94-143A16495D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6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17F496-09F3-B880-C09A-98E035E322A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12192000" cy="914400"/>
          </a:xfrm>
          <a:gradFill>
            <a:gsLst>
              <a:gs pos="0">
                <a:srgbClr val="000000"/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</p:spPr>
        <p:txBody>
          <a:bodyPr tIns="228600" anchor="t"/>
          <a:lstStyle>
            <a:lvl1pPr marL="274320" indent="0">
              <a:spcBef>
                <a:spcPts val="300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Header</a:t>
            </a:r>
          </a:p>
        </p:txBody>
      </p:sp>
    </p:spTree>
    <p:extLst>
      <p:ext uri="{BB962C8B-B14F-4D97-AF65-F5344CB8AC3E}">
        <p14:creationId xmlns:p14="http://schemas.microsoft.com/office/powerpoint/2010/main" val="402615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02B3-8FEF-4131-AB4F-0E00E2D59A42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693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60496DC-D9A8-52CF-6A45-B0CE899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11734800" cy="4167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Header / Sub-header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1181100"/>
            <a:ext cx="6705600" cy="4343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5299" y="2971800"/>
            <a:ext cx="3771901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E1C149E9-5A3B-F693-39D0-AE88C7FD3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282" y="5676900"/>
            <a:ext cx="6692118" cy="74329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04F4FFC1-DAD4-00A3-4C0B-EBE477DE48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15300" y="1943100"/>
            <a:ext cx="3771900" cy="8763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B46799-F35A-C5F6-C34B-988FEB10D9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0195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60496DC-D9A8-52CF-6A45-B0CE899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152400"/>
            <a:ext cx="11734800" cy="38796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Header / Sub-header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8868" y="2095500"/>
            <a:ext cx="5715000" cy="42862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62800" y="2981324"/>
            <a:ext cx="4710332" cy="25431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E1C149E9-5A3B-F693-39D0-AE88C7FD3B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1834" y="1181100"/>
            <a:ext cx="5707966" cy="762000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04F4FFC1-DAD4-00A3-4C0B-EBE477DE48E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62800" y="1181099"/>
            <a:ext cx="1790700" cy="16383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4C530C10-FCE8-7CAF-2E44-652E3F73DCE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05900" y="1181100"/>
            <a:ext cx="2781300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64E142C5-58EE-1A53-191B-6B1C3B07F1A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62800" y="5676900"/>
            <a:ext cx="4724400" cy="7239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B0F3D66-11D9-3CF1-96A9-F13D007AA1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895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8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60496DC-D9A8-52CF-6A45-B0CE899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799" y="152400"/>
            <a:ext cx="11582401" cy="40940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Header / Sub-header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1181100"/>
            <a:ext cx="47244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5299" y="2971800"/>
            <a:ext cx="2762251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B78705-29F4-ACA8-C668-CA60CD0E96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799" y="4792980"/>
            <a:ext cx="2781301" cy="160137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D456B3E-8E6F-4331-BBD7-1B993170E9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238499" y="4792980"/>
            <a:ext cx="1790701" cy="16078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7CC67AA-BB0B-9E4B-1BDB-8513D4C964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81599" y="1181101"/>
            <a:ext cx="2781301" cy="16382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CA12BE-A3C6-14EA-710B-EE22762BB4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200649" y="4792980"/>
            <a:ext cx="2762251" cy="15925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FDA72321-E40C-2D37-DC0C-4E4770F0AE0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15300" y="1181100"/>
            <a:ext cx="1790701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AFC3D28-316D-5FFD-C22B-77B4210267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81598" y="2968869"/>
            <a:ext cx="2781301" cy="16382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DCAE7-DA0C-CDB0-1B27-2776AD643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013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10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60496DC-D9A8-52CF-6A45-B0CE899D5A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1" y="152400"/>
            <a:ext cx="11582399" cy="40203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u="none" cap="none" spc="0" baseline="0">
                <a:solidFill>
                  <a:schemeClr val="tx1"/>
                </a:solidFill>
                <a:latin typeface="+mj-lt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Header / Sub-header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2971800"/>
            <a:ext cx="36957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05899" y="3890011"/>
            <a:ext cx="2781301" cy="25107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B78705-29F4-ACA8-C668-CA60CD0E96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800" y="1183170"/>
            <a:ext cx="2781299" cy="16362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FD456B3E-8E6F-4331-BBD7-1B993170E94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162800" y="4778844"/>
            <a:ext cx="1790700" cy="1606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C7CC67AA-BB0B-9E4B-1BDB-8513D4C964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38499" y="1181100"/>
            <a:ext cx="2781301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CA12BE-A3C6-14EA-710B-EE22762BB4B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52903" y="4762500"/>
            <a:ext cx="2857498" cy="16230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FDA72321-E40C-2D37-DC0C-4E4770F0AE0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72201" y="1181100"/>
            <a:ext cx="2781300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AFC3D28-316D-5FFD-C22B-77B42102675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152902" y="2968869"/>
            <a:ext cx="2857498" cy="163829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E83B19A5-BEB4-148D-64E1-A71F92FE4A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162800" y="2971800"/>
            <a:ext cx="1790701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DD44958-7A81-E9C8-EF44-6C1C748A76B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105899" y="2095500"/>
            <a:ext cx="1790701" cy="16383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2D6FA3-D25C-8CF8-98C6-9E77C5D36C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2165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No Title -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152400"/>
            <a:ext cx="9639300" cy="3581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72201" y="3886200"/>
            <a:ext cx="5715000" cy="2819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08D354-A747-586A-090A-62CFB5F89D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6553327"/>
            <a:ext cx="735156" cy="152146"/>
          </a:xfrm>
          <a:prstGeom prst="rect">
            <a:avLst/>
          </a:prstGeom>
        </p:spPr>
      </p:pic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DA900E7-8E92-F0E3-C348-5A798E10B9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282" y="3886200"/>
            <a:ext cx="5701518" cy="723900"/>
          </a:xfrm>
        </p:spPr>
        <p:txBody>
          <a:bodyPr>
            <a:noAutofit/>
          </a:bodyPr>
          <a:lstStyle>
            <a:lvl1pPr marL="0" indent="0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CFA8DFE-45C3-D543-757D-61D8ABD670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282" y="5676900"/>
            <a:ext cx="5701518" cy="723900"/>
          </a:xfrm>
        </p:spPr>
        <p:txBody>
          <a:bodyPr anchor="b">
            <a:noAutofit/>
          </a:bodyPr>
          <a:lstStyle>
            <a:lvl1pPr marL="0" indent="0" algn="r"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9183130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lage - No Title -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A2BBF77-603B-FAE1-D714-2552DC6AACB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4800" y="152400"/>
            <a:ext cx="6705600" cy="3581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05BCAE2-753E-BB34-EF4F-58F16A9F27A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799" y="3886200"/>
            <a:ext cx="3695701" cy="2819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EDA900E7-8E92-F0E3-C348-5A798E10B94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2900" y="3886200"/>
            <a:ext cx="2857500" cy="558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BCFA8DFE-45C3-D543-757D-61D8ABD6705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2900" y="5676900"/>
            <a:ext cx="2850759" cy="103822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0150498F-D61D-DA27-D8AE-EE730D7414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15301" y="1181100"/>
            <a:ext cx="3771900" cy="553402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solidFill>
                  <a:srgbClr val="C3D8F1"/>
                </a:solidFill>
              </a:defRPr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280AD661-641B-BE62-12A3-747C1EBAE7B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15300" y="304800"/>
            <a:ext cx="3771900" cy="723900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1400" i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19838994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CF43-3FEE-1AE5-3D38-F501343997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2971800"/>
            <a:ext cx="10515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Thank you.</a:t>
            </a:r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2E376D8C-9FDC-06D8-D4B6-6457375258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5394" y="6153150"/>
            <a:ext cx="2661806" cy="552450"/>
          </a:xfrm>
          <a:prstGeom prst="rect">
            <a:avLst/>
          </a:prstGeom>
        </p:spPr>
      </p:pic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79E56DB5-320A-4A92-CA30-7A04325CFD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6499100"/>
            <a:ext cx="2743200" cy="227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Client Name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48B7BC6F-530E-4FD6-D083-45148E282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8500" y="6521200"/>
            <a:ext cx="2743200" cy="22701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XX/XX/XXXX</a:t>
            </a:r>
          </a:p>
        </p:txBody>
      </p:sp>
    </p:spTree>
    <p:extLst>
      <p:ext uri="{BB962C8B-B14F-4D97-AF65-F5344CB8AC3E}">
        <p14:creationId xmlns:p14="http://schemas.microsoft.com/office/powerpoint/2010/main" val="4241414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cshape44">
            <a:extLst>
              <a:ext uri="{FF2B5EF4-FFF2-40B4-BE49-F238E27FC236}">
                <a16:creationId xmlns:a16="http://schemas.microsoft.com/office/drawing/2014/main" id="{DA7DBA70-8A84-AFFD-8AEE-8DFE3EAF70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2"/>
            <a:ext cx="914400" cy="6857938"/>
          </a:xfrm>
          <a:prstGeom prst="rect">
            <a:avLst/>
          </a:prstGeom>
          <a:solidFill>
            <a:srgbClr val="213D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 dirty="0"/>
          </a:p>
        </p:txBody>
      </p:sp>
      <p:pic>
        <p:nvPicPr>
          <p:cNvPr id="9" name="Picture 8">
            <a:hlinkClick r:id="" action="ppaction://noaction"/>
            <a:extLst>
              <a:ext uri="{FF2B5EF4-FFF2-40B4-BE49-F238E27FC236}">
                <a16:creationId xmlns:a16="http://schemas.microsoft.com/office/drawing/2014/main" id="{F264F5FE-32FE-9C42-C168-4F28804596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" b="857"/>
          <a:stretch/>
        </p:blipFill>
        <p:spPr>
          <a:xfrm>
            <a:off x="193979" y="201240"/>
            <a:ext cx="483591" cy="4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9244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73F28-9CAB-49FB-A27F-8D1E88F188B2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83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7F2E1-0F62-48EC-8F6D-53BA42C946FC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5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3854-1F48-4AEE-92DA-8B1310BD298A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673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FDB8-2F73-46B5-AE4A-B967BD4912C6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1873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502B3-8FEF-4131-AB4F-0E00E2D59A42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4146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A3854-1F48-4AEE-92DA-8B1310BD298A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338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C49B-FDF0-405F-B3E2-E22E4A5504E7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745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0B80-0C7E-4058-8DF9-C825AC0CEFCE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46822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192B-7D87-4550-BEF7-1C05120327DA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9203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4D294-D685-49EF-8281-6DB2E5571385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5681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3EEA9-D561-4C8F-914D-29CEAC133B6B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570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124A7-6302-4225-810D-6CB45688949A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683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0C49B-FDF0-405F-B3E2-E22E4A5504E7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42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0B80-0C7E-4058-8DF9-C825AC0CEFCE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17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3192B-7D87-4550-BEF7-1C05120327DA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12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21" Type="http://schemas.openxmlformats.org/officeDocument/2006/relationships/slideLayout" Target="../slideLayouts/slideLayout55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4.xml"/><Relationship Id="rId19" Type="http://schemas.openxmlformats.org/officeDocument/2006/relationships/slideLayout" Target="../slideLayouts/slideLayout53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5ADF8-1F2F-422C-A8CD-51A7C11FF745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85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1EF03F-1546-38DE-DE28-ADE48085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0515600" cy="7169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4BC4D-3B73-C6E2-FF93-4AB56E087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2543175"/>
            <a:ext cx="11582400" cy="3712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77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kern="1200">
          <a:solidFill>
            <a:srgbClr val="004EBD"/>
          </a:solidFill>
          <a:latin typeface="Libre Franklin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Libre Franklin" pitchFamily="2" charset="0"/>
        <a:buChar char="-"/>
        <a:defRPr sz="6000" kern="1200">
          <a:solidFill>
            <a:srgbClr val="004EB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rgbClr val="004EB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Courier New" panose="02070309020205020404" pitchFamily="49" charset="0"/>
        <a:buChar char="o"/>
        <a:defRPr sz="3600" kern="1200">
          <a:solidFill>
            <a:srgbClr val="004EB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ptos" panose="020B0004020202020204" pitchFamily="34" charset="0"/>
        <a:buChar char="–"/>
        <a:defRPr sz="2400" kern="1200">
          <a:solidFill>
            <a:srgbClr val="004EB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EB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792">
          <p15:clr>
            <a:srgbClr val="F26B43"/>
          </p15:clr>
        </p15:guide>
        <p15:guide id="3" pos="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6" pos="7488">
          <p15:clr>
            <a:srgbClr val="F26B43"/>
          </p15:clr>
        </p15:guide>
        <p15:guide id="9" pos="744">
          <p15:clr>
            <a:srgbClr val="F26B43"/>
          </p15:clr>
        </p15:guide>
        <p15:guide id="10" pos="6264">
          <p15:clr>
            <a:srgbClr val="F26B43"/>
          </p15:clr>
        </p15:guide>
        <p15:guide id="11" pos="1344">
          <p15:clr>
            <a:srgbClr val="F26B43"/>
          </p15:clr>
        </p15:guide>
        <p15:guide id="12" pos="6864">
          <p15:clr>
            <a:srgbClr val="F26B43"/>
          </p15:clr>
        </p15:guide>
        <p15:guide id="13" pos="1944">
          <p15:clr>
            <a:srgbClr val="F26B43"/>
          </p15:clr>
        </p15:guide>
        <p15:guide id="14" pos="2520">
          <p15:clr>
            <a:srgbClr val="F26B43"/>
          </p15:clr>
        </p15:guide>
        <p15:guide id="15" pos="2040">
          <p15:clr>
            <a:srgbClr val="F26B43"/>
          </p15:clr>
        </p15:guide>
        <p15:guide id="16" pos="3168">
          <p15:clr>
            <a:srgbClr val="F26B43"/>
          </p15:clr>
        </p15:guide>
        <p15:guide id="17" pos="5016">
          <p15:clr>
            <a:srgbClr val="F26B43"/>
          </p15:clr>
        </p15:guide>
        <p15:guide id="18" pos="5640">
          <p15:clr>
            <a:srgbClr val="F26B43"/>
          </p15:clr>
        </p15:guide>
        <p15:guide id="19" pos="4416">
          <p15:clr>
            <a:srgbClr val="F26B43"/>
          </p15:clr>
        </p15:guide>
        <p15:guide id="26" pos="840">
          <p15:clr>
            <a:srgbClr val="F26B43"/>
          </p15:clr>
        </p15:guide>
        <p15:guide id="27" pos="1440">
          <p15:clr>
            <a:srgbClr val="F26B43"/>
          </p15:clr>
        </p15:guide>
        <p15:guide id="28" pos="2616">
          <p15:clr>
            <a:srgbClr val="F26B43"/>
          </p15:clr>
        </p15:guide>
        <p15:guide id="29" pos="3264">
          <p15:clr>
            <a:srgbClr val="F26B43"/>
          </p15:clr>
        </p15:guide>
        <p15:guide id="30" pos="3840">
          <p15:clr>
            <a:srgbClr val="F26B43"/>
          </p15:clr>
        </p15:guide>
        <p15:guide id="31" pos="3888">
          <p15:clr>
            <a:srgbClr val="F26B43"/>
          </p15:clr>
        </p15:guide>
        <p15:guide id="32" pos="4512">
          <p15:clr>
            <a:srgbClr val="F26B43"/>
          </p15:clr>
        </p15:guide>
        <p15:guide id="33" pos="5112">
          <p15:clr>
            <a:srgbClr val="F26B43"/>
          </p15:clr>
        </p15:guide>
        <p15:guide id="34" pos="5736">
          <p15:clr>
            <a:srgbClr val="F26B43"/>
          </p15:clr>
        </p15:guide>
        <p15:guide id="35" pos="6360">
          <p15:clr>
            <a:srgbClr val="F26B43"/>
          </p15:clr>
        </p15:guide>
        <p15:guide id="37" pos="6960">
          <p15:clr>
            <a:srgbClr val="F26B43"/>
          </p15:clr>
        </p15:guide>
        <p15:guide id="45" orient="horz" pos="96">
          <p15:clr>
            <a:srgbClr val="F26B43"/>
          </p15:clr>
        </p15:guide>
        <p15:guide id="46" orient="horz" pos="192">
          <p15:clr>
            <a:srgbClr val="F26B43"/>
          </p15:clr>
        </p15:guide>
        <p15:guide id="47" orient="horz" pos="4128">
          <p15:clr>
            <a:srgbClr val="F26B43"/>
          </p15:clr>
        </p15:guide>
        <p15:guide id="48" orient="horz" pos="648">
          <p15:clr>
            <a:srgbClr val="F26B43"/>
          </p15:clr>
        </p15:guide>
        <p15:guide id="49" orient="horz" pos="1224">
          <p15:clr>
            <a:srgbClr val="F26B43"/>
          </p15:clr>
        </p15:guide>
        <p15:guide id="50" orient="horz" pos="1776">
          <p15:clr>
            <a:srgbClr val="F26B43"/>
          </p15:clr>
        </p15:guide>
        <p15:guide id="51" orient="horz" pos="2352">
          <p15:clr>
            <a:srgbClr val="F26B43"/>
          </p15:clr>
        </p15:guide>
        <p15:guide id="52" orient="horz" pos="2904">
          <p15:clr>
            <a:srgbClr val="F26B43"/>
          </p15:clr>
        </p15:guide>
        <p15:guide id="53" orient="horz" pos="3480">
          <p15:clr>
            <a:srgbClr val="F26B43"/>
          </p15:clr>
        </p15:guide>
        <p15:guide id="54" orient="horz" pos="744">
          <p15:clr>
            <a:srgbClr val="F26B43"/>
          </p15:clr>
        </p15:guide>
        <p15:guide id="55" orient="horz" pos="1320">
          <p15:clr>
            <a:srgbClr val="F26B43"/>
          </p15:clr>
        </p15:guide>
        <p15:guide id="56" orient="horz" pos="1872">
          <p15:clr>
            <a:srgbClr val="F26B43"/>
          </p15:clr>
        </p15:guide>
        <p15:guide id="57" orient="horz" pos="2448">
          <p15:clr>
            <a:srgbClr val="F26B43"/>
          </p15:clr>
        </p15:guide>
        <p15:guide id="58" orient="horz" pos="3000">
          <p15:clr>
            <a:srgbClr val="F26B43"/>
          </p15:clr>
        </p15:guide>
        <p15:guide id="59" orient="horz" pos="3576">
          <p15:clr>
            <a:srgbClr val="F26B43"/>
          </p15:clr>
        </p15:guide>
        <p15:guide id="61" orient="horz" pos="422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1EF03F-1546-38DE-DE28-ADE480859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0515600" cy="7169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4BC4D-3B73-C6E2-FF93-4AB56E087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2543175"/>
            <a:ext cx="11582400" cy="37128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266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8000" kern="1200">
          <a:solidFill>
            <a:srgbClr val="004EBD"/>
          </a:solidFill>
          <a:latin typeface="Libre Franklin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Libre Franklin" pitchFamily="2" charset="0"/>
        <a:buChar char="-"/>
        <a:defRPr sz="6000" kern="1200">
          <a:solidFill>
            <a:srgbClr val="004EBD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kern="1200">
          <a:solidFill>
            <a:srgbClr val="004EB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Courier New" panose="02070309020205020404" pitchFamily="49" charset="0"/>
        <a:buChar char="o"/>
        <a:defRPr sz="3600" kern="1200">
          <a:solidFill>
            <a:srgbClr val="004EB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ptos" panose="020B0004020202020204" pitchFamily="34" charset="0"/>
        <a:buChar char="–"/>
        <a:defRPr sz="2400" kern="1200">
          <a:solidFill>
            <a:srgbClr val="004EB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4EB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792">
          <p15:clr>
            <a:srgbClr val="F26B43"/>
          </p15:clr>
        </p15:guide>
        <p15:guide id="3" pos="192">
          <p15:clr>
            <a:srgbClr val="F26B43"/>
          </p15:clr>
        </p15:guide>
        <p15:guide id="4" orient="horz" pos="4032">
          <p15:clr>
            <a:srgbClr val="F26B43"/>
          </p15:clr>
        </p15:guide>
        <p15:guide id="6" pos="7488">
          <p15:clr>
            <a:srgbClr val="F26B43"/>
          </p15:clr>
        </p15:guide>
        <p15:guide id="9" pos="744">
          <p15:clr>
            <a:srgbClr val="F26B43"/>
          </p15:clr>
        </p15:guide>
        <p15:guide id="10" pos="6264">
          <p15:clr>
            <a:srgbClr val="F26B43"/>
          </p15:clr>
        </p15:guide>
        <p15:guide id="11" pos="1344">
          <p15:clr>
            <a:srgbClr val="F26B43"/>
          </p15:clr>
        </p15:guide>
        <p15:guide id="12" pos="6864">
          <p15:clr>
            <a:srgbClr val="F26B43"/>
          </p15:clr>
        </p15:guide>
        <p15:guide id="13" pos="1944">
          <p15:clr>
            <a:srgbClr val="F26B43"/>
          </p15:clr>
        </p15:guide>
        <p15:guide id="14" pos="2520">
          <p15:clr>
            <a:srgbClr val="F26B43"/>
          </p15:clr>
        </p15:guide>
        <p15:guide id="15" pos="2040">
          <p15:clr>
            <a:srgbClr val="F26B43"/>
          </p15:clr>
        </p15:guide>
        <p15:guide id="16" pos="3168">
          <p15:clr>
            <a:srgbClr val="F26B43"/>
          </p15:clr>
        </p15:guide>
        <p15:guide id="17" pos="5016">
          <p15:clr>
            <a:srgbClr val="F26B43"/>
          </p15:clr>
        </p15:guide>
        <p15:guide id="18" pos="5640">
          <p15:clr>
            <a:srgbClr val="F26B43"/>
          </p15:clr>
        </p15:guide>
        <p15:guide id="19" pos="4416">
          <p15:clr>
            <a:srgbClr val="F26B43"/>
          </p15:clr>
        </p15:guide>
        <p15:guide id="26" pos="840">
          <p15:clr>
            <a:srgbClr val="F26B43"/>
          </p15:clr>
        </p15:guide>
        <p15:guide id="27" pos="1440">
          <p15:clr>
            <a:srgbClr val="F26B43"/>
          </p15:clr>
        </p15:guide>
        <p15:guide id="28" pos="2616">
          <p15:clr>
            <a:srgbClr val="F26B43"/>
          </p15:clr>
        </p15:guide>
        <p15:guide id="29" pos="3264">
          <p15:clr>
            <a:srgbClr val="F26B43"/>
          </p15:clr>
        </p15:guide>
        <p15:guide id="30" pos="3840">
          <p15:clr>
            <a:srgbClr val="F26B43"/>
          </p15:clr>
        </p15:guide>
        <p15:guide id="31" pos="3888">
          <p15:clr>
            <a:srgbClr val="F26B43"/>
          </p15:clr>
        </p15:guide>
        <p15:guide id="32" pos="4512">
          <p15:clr>
            <a:srgbClr val="F26B43"/>
          </p15:clr>
        </p15:guide>
        <p15:guide id="33" pos="5112">
          <p15:clr>
            <a:srgbClr val="F26B43"/>
          </p15:clr>
        </p15:guide>
        <p15:guide id="34" pos="5736">
          <p15:clr>
            <a:srgbClr val="F26B43"/>
          </p15:clr>
        </p15:guide>
        <p15:guide id="35" pos="6360">
          <p15:clr>
            <a:srgbClr val="F26B43"/>
          </p15:clr>
        </p15:guide>
        <p15:guide id="37" pos="6960">
          <p15:clr>
            <a:srgbClr val="F26B43"/>
          </p15:clr>
        </p15:guide>
        <p15:guide id="45" orient="horz" pos="96">
          <p15:clr>
            <a:srgbClr val="F26B43"/>
          </p15:clr>
        </p15:guide>
        <p15:guide id="46" orient="horz" pos="192">
          <p15:clr>
            <a:srgbClr val="F26B43"/>
          </p15:clr>
        </p15:guide>
        <p15:guide id="47" orient="horz" pos="4128">
          <p15:clr>
            <a:srgbClr val="F26B43"/>
          </p15:clr>
        </p15:guide>
        <p15:guide id="48" orient="horz" pos="648">
          <p15:clr>
            <a:srgbClr val="F26B43"/>
          </p15:clr>
        </p15:guide>
        <p15:guide id="49" orient="horz" pos="1224">
          <p15:clr>
            <a:srgbClr val="F26B43"/>
          </p15:clr>
        </p15:guide>
        <p15:guide id="50" orient="horz" pos="1776">
          <p15:clr>
            <a:srgbClr val="F26B43"/>
          </p15:clr>
        </p15:guide>
        <p15:guide id="51" orient="horz" pos="2352">
          <p15:clr>
            <a:srgbClr val="F26B43"/>
          </p15:clr>
        </p15:guide>
        <p15:guide id="52" orient="horz" pos="2904">
          <p15:clr>
            <a:srgbClr val="F26B43"/>
          </p15:clr>
        </p15:guide>
        <p15:guide id="53" orient="horz" pos="3480">
          <p15:clr>
            <a:srgbClr val="F26B43"/>
          </p15:clr>
        </p15:guide>
        <p15:guide id="54" orient="horz" pos="744">
          <p15:clr>
            <a:srgbClr val="F26B43"/>
          </p15:clr>
        </p15:guide>
        <p15:guide id="55" orient="horz" pos="1320">
          <p15:clr>
            <a:srgbClr val="F26B43"/>
          </p15:clr>
        </p15:guide>
        <p15:guide id="56" orient="horz" pos="1872">
          <p15:clr>
            <a:srgbClr val="F26B43"/>
          </p15:clr>
        </p15:guide>
        <p15:guide id="57" orient="horz" pos="2448">
          <p15:clr>
            <a:srgbClr val="F26B43"/>
          </p15:clr>
        </p15:guide>
        <p15:guide id="58" orient="horz" pos="3000">
          <p15:clr>
            <a:srgbClr val="F26B43"/>
          </p15:clr>
        </p15:guide>
        <p15:guide id="59" orient="horz" pos="3576">
          <p15:clr>
            <a:srgbClr val="F26B43"/>
          </p15:clr>
        </p15:guide>
        <p15:guide id="61" orient="horz" pos="422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5ADF8-1F2F-422C-A8CD-51A7C11FF745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64958-F613-440E-A05D-7C6BE0ACD84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26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cshape14">
            <a:extLst>
              <a:ext uri="{FF2B5EF4-FFF2-40B4-BE49-F238E27FC236}">
                <a16:creationId xmlns:a16="http://schemas.microsoft.com/office/drawing/2014/main" id="{FFA0E059-382D-C821-EF8D-5861E1578E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" y="3429006"/>
            <a:ext cx="6492241" cy="3428999"/>
          </a:xfrm>
          <a:prstGeom prst="rect">
            <a:avLst/>
          </a:prstGeom>
          <a:solidFill>
            <a:srgbClr val="213D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A5813-5646-39D6-B25D-253A8FE98964}"/>
              </a:ext>
            </a:extLst>
          </p:cNvPr>
          <p:cNvSpPr txBox="1"/>
          <p:nvPr/>
        </p:nvSpPr>
        <p:spPr>
          <a:xfrm>
            <a:off x="8079282" y="386000"/>
            <a:ext cx="3887455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13D54"/>
                </a:solidFill>
              </a:rPr>
              <a:t>PROGRESS UPDATE</a:t>
            </a:r>
          </a:p>
          <a:p>
            <a:endParaRPr lang="en-US" sz="2800" dirty="0">
              <a:solidFill>
                <a:srgbClr val="213D54"/>
              </a:solidFill>
            </a:endParaRPr>
          </a:p>
          <a:p>
            <a:r>
              <a:rPr lang="en-US" sz="2800" dirty="0">
                <a:solidFill>
                  <a:srgbClr val="213D54"/>
                </a:solidFill>
              </a:rPr>
              <a:t>LOOK AHEAD ACTIVITIES </a:t>
            </a:r>
          </a:p>
          <a:p>
            <a:endParaRPr lang="en-US" sz="2800" dirty="0">
              <a:solidFill>
                <a:srgbClr val="213D54"/>
              </a:solidFill>
            </a:endParaRPr>
          </a:p>
          <a:p>
            <a:r>
              <a:rPr lang="en-US" sz="2800" dirty="0">
                <a:solidFill>
                  <a:srgbClr val="213D54"/>
                </a:solidFill>
              </a:rPr>
              <a:t>BEECH – COMMISSARY KITCHEN</a:t>
            </a:r>
          </a:p>
          <a:p>
            <a:endParaRPr lang="en-US" sz="2800" dirty="0">
              <a:solidFill>
                <a:srgbClr val="213D54"/>
              </a:solidFill>
            </a:endParaRPr>
          </a:p>
          <a:p>
            <a:r>
              <a:rPr lang="en-US" sz="2800" dirty="0">
                <a:solidFill>
                  <a:srgbClr val="213D54"/>
                </a:solidFill>
              </a:rPr>
              <a:t>PROGRESS CHART</a:t>
            </a:r>
          </a:p>
          <a:p>
            <a:endParaRPr lang="en-US" sz="2800" dirty="0">
              <a:solidFill>
                <a:srgbClr val="213D54"/>
              </a:solidFill>
            </a:endParaRPr>
          </a:p>
          <a:p>
            <a:r>
              <a:rPr lang="en-US" sz="2800" dirty="0">
                <a:solidFill>
                  <a:srgbClr val="213D54"/>
                </a:solidFill>
              </a:rPr>
              <a:t>BUDGET &amp; INVOICING</a:t>
            </a:r>
          </a:p>
          <a:p>
            <a:endParaRPr lang="en-US" sz="2800" dirty="0">
              <a:solidFill>
                <a:srgbClr val="213D54"/>
              </a:solidFill>
            </a:endParaRPr>
          </a:p>
          <a:p>
            <a:r>
              <a:rPr lang="en-US" sz="2800" dirty="0">
                <a:solidFill>
                  <a:srgbClr val="213D54"/>
                </a:solidFill>
              </a:rPr>
              <a:t>SCHEDULE</a:t>
            </a:r>
          </a:p>
          <a:p>
            <a:endParaRPr lang="en-US" sz="2800" dirty="0">
              <a:solidFill>
                <a:srgbClr val="213D54"/>
              </a:solidFill>
            </a:endParaRPr>
          </a:p>
          <a:p>
            <a:r>
              <a:rPr lang="en-US" sz="2800" dirty="0">
                <a:solidFill>
                  <a:srgbClr val="213D54"/>
                </a:solidFill>
              </a:rPr>
              <a:t>Q&amp;A</a:t>
            </a:r>
          </a:p>
        </p:txBody>
      </p:sp>
      <p:grpSp>
        <p:nvGrpSpPr>
          <p:cNvPr id="9" name="docshapegroup40">
            <a:extLst>
              <a:ext uri="{FF2B5EF4-FFF2-40B4-BE49-F238E27FC236}">
                <a16:creationId xmlns:a16="http://schemas.microsoft.com/office/drawing/2014/main" id="{3B206F98-F24F-353F-7E74-99AEC486E934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4425433" y="3265834"/>
            <a:ext cx="6383539" cy="334647"/>
            <a:chOff x="-196" y="0"/>
            <a:chExt cx="12435" cy="0"/>
          </a:xfrm>
        </p:grpSpPr>
        <p:sp>
          <p:nvSpPr>
            <p:cNvPr id="10" name="Line 47">
              <a:extLst>
                <a:ext uri="{FF2B5EF4-FFF2-40B4-BE49-F238E27FC236}">
                  <a16:creationId xmlns:a16="http://schemas.microsoft.com/office/drawing/2014/main" id="{E293606E-E936-C412-50DE-2E00D7F62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96" y="0"/>
              <a:ext cx="12435" cy="0"/>
            </a:xfrm>
            <a:prstGeom prst="line">
              <a:avLst/>
            </a:prstGeom>
            <a:noFill/>
            <a:ln w="47625">
              <a:solidFill>
                <a:srgbClr val="C2CF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775FEE-3492-09FB-B5B0-0C56ECEEFE89}"/>
              </a:ext>
            </a:extLst>
          </p:cNvPr>
          <p:cNvSpPr txBox="1"/>
          <p:nvPr/>
        </p:nvSpPr>
        <p:spPr>
          <a:xfrm>
            <a:off x="6951198" y="365904"/>
            <a:ext cx="80758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213D54"/>
                </a:solidFill>
                <a:cs typeface="Arial" panose="020B0604020202020204" pitchFamily="34" charset="0"/>
              </a:rPr>
              <a:t>01</a:t>
            </a:r>
          </a:p>
          <a:p>
            <a:endParaRPr lang="en-US" sz="2800" dirty="0">
              <a:solidFill>
                <a:srgbClr val="213D54"/>
              </a:solidFill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213D54"/>
                </a:solidFill>
                <a:cs typeface="Arial" panose="020B0604020202020204" pitchFamily="34" charset="0"/>
              </a:rPr>
              <a:t>02</a:t>
            </a:r>
          </a:p>
          <a:p>
            <a:endParaRPr lang="en-US" sz="2800" dirty="0">
              <a:solidFill>
                <a:srgbClr val="213D54"/>
              </a:solidFill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213D54"/>
                </a:solidFill>
                <a:cs typeface="Arial" panose="020B0604020202020204" pitchFamily="34" charset="0"/>
              </a:rPr>
              <a:t>03</a:t>
            </a:r>
          </a:p>
          <a:p>
            <a:endParaRPr lang="en-US" sz="2800" dirty="0">
              <a:solidFill>
                <a:srgbClr val="213D54"/>
              </a:solidFill>
              <a:cs typeface="Arial" panose="020B0604020202020204" pitchFamily="34" charset="0"/>
            </a:endParaRPr>
          </a:p>
          <a:p>
            <a:endParaRPr lang="en-US" sz="2800" dirty="0">
              <a:solidFill>
                <a:srgbClr val="213D54"/>
              </a:solidFill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213D54"/>
                </a:solidFill>
                <a:cs typeface="Arial" panose="020B0604020202020204" pitchFamily="34" charset="0"/>
              </a:rPr>
              <a:t>04</a:t>
            </a:r>
          </a:p>
          <a:p>
            <a:endParaRPr lang="en-US" sz="2800" dirty="0">
              <a:solidFill>
                <a:srgbClr val="213D54"/>
              </a:solidFill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213D54"/>
                </a:solidFill>
                <a:cs typeface="Arial" panose="020B0604020202020204" pitchFamily="34" charset="0"/>
              </a:rPr>
              <a:t>05</a:t>
            </a:r>
          </a:p>
          <a:p>
            <a:endParaRPr lang="en-US" sz="2800" dirty="0">
              <a:solidFill>
                <a:srgbClr val="213D54"/>
              </a:solidFill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213D54"/>
                </a:solidFill>
                <a:cs typeface="Arial" panose="020B0604020202020204" pitchFamily="34" charset="0"/>
              </a:rPr>
              <a:t>06</a:t>
            </a:r>
          </a:p>
          <a:p>
            <a:endParaRPr lang="en-US" sz="2800" dirty="0">
              <a:solidFill>
                <a:srgbClr val="213D54"/>
              </a:solidFill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rgbClr val="213D54"/>
                </a:solidFill>
                <a:cs typeface="Arial" panose="020B0604020202020204" pitchFamily="34" charset="0"/>
              </a:rPr>
              <a:t>07</a:t>
            </a:r>
          </a:p>
        </p:txBody>
      </p:sp>
      <p:sp>
        <p:nvSpPr>
          <p:cNvPr id="2" name="docshape14">
            <a:extLst>
              <a:ext uri="{FF2B5EF4-FFF2-40B4-BE49-F238E27FC236}">
                <a16:creationId xmlns:a16="http://schemas.microsoft.com/office/drawing/2014/main" id="{E6FB5BAD-D714-E0CC-4E4B-17E30D91F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6492242" cy="1285564"/>
          </a:xfrm>
          <a:prstGeom prst="rect">
            <a:avLst/>
          </a:prstGeom>
          <a:solidFill>
            <a:srgbClr val="213D5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C91CB35-C699-2B40-2364-AFFF4ED1CE96}"/>
              </a:ext>
            </a:extLst>
          </p:cNvPr>
          <p:cNvSpPr/>
          <p:nvPr/>
        </p:nvSpPr>
        <p:spPr>
          <a:xfrm>
            <a:off x="0" y="1285569"/>
            <a:ext cx="6492240" cy="21434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black and blue logo&#10;&#10;Description automatically generated">
            <a:extLst>
              <a:ext uri="{FF2B5EF4-FFF2-40B4-BE49-F238E27FC236}">
                <a16:creationId xmlns:a16="http://schemas.microsoft.com/office/drawing/2014/main" id="{6B544AFF-9B11-9353-A5B0-3258FAB6D8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73" y="1665687"/>
            <a:ext cx="5699760" cy="13831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6BE7A4-899F-F6C7-6AA0-AB921C3E1916}"/>
              </a:ext>
            </a:extLst>
          </p:cNvPr>
          <p:cNvSpPr txBox="1"/>
          <p:nvPr/>
        </p:nvSpPr>
        <p:spPr>
          <a:xfrm>
            <a:off x="345272" y="3943171"/>
            <a:ext cx="580169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JSBC Meeting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November 12, 2024</a:t>
            </a: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5400" b="1" dirty="0">
                <a:solidFill>
                  <a:srgbClr val="C2CF20"/>
                </a:solidFill>
              </a:rPr>
              <a:t>TONIGHTS AGENDA</a:t>
            </a:r>
          </a:p>
        </p:txBody>
      </p:sp>
    </p:spTree>
    <p:extLst>
      <p:ext uri="{BB962C8B-B14F-4D97-AF65-F5344CB8AC3E}">
        <p14:creationId xmlns:p14="http://schemas.microsoft.com/office/powerpoint/2010/main" val="237694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3D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cshape21">
            <a:extLst>
              <a:ext uri="{FF2B5EF4-FFF2-40B4-BE49-F238E27FC236}">
                <a16:creationId xmlns:a16="http://schemas.microsoft.com/office/drawing/2014/main" id="{D0F93544-87B4-8498-F8B0-835EEC496B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647" y="1713126"/>
            <a:ext cx="10078495" cy="2828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THANK YOU!</a:t>
            </a: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" panose="00000700000000000000" pitchFamily="50" charset="0"/>
              <a:ea typeface="+mn-ea"/>
              <a:cs typeface="+mn-cs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" panose="00000700000000000000" pitchFamily="50" charset="0"/>
                <a:ea typeface="+mn-ea"/>
                <a:cs typeface="+mn-cs"/>
              </a:rPr>
              <a:t>QUESTIONS &amp; ANSWERS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020FBD-9927-CD5B-0E46-9BC1CB9367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" b="29935"/>
          <a:stretch/>
        </p:blipFill>
        <p:spPr>
          <a:xfrm>
            <a:off x="4433416" y="5768611"/>
            <a:ext cx="3185797" cy="542007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405B2E-7F49-F57D-041A-95D52B93F320}"/>
              </a:ext>
            </a:extLst>
          </p:cNvPr>
          <p:cNvCxnSpPr/>
          <p:nvPr/>
        </p:nvCxnSpPr>
        <p:spPr>
          <a:xfrm>
            <a:off x="803871" y="2783393"/>
            <a:ext cx="10239271" cy="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470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F47373-5274-E245-B4E6-C1DD346D13E2}"/>
              </a:ext>
            </a:extLst>
          </p:cNvPr>
          <p:cNvSpPr txBox="1"/>
          <p:nvPr/>
        </p:nvSpPr>
        <p:spPr>
          <a:xfrm>
            <a:off x="1155559" y="151179"/>
            <a:ext cx="509451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Activities completed within the last 30-days</a:t>
            </a:r>
          </a:p>
          <a:p>
            <a:pPr algn="ctr"/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modular punch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Closeout </a:t>
            </a:r>
            <a:r>
              <a:rPr lang="en-US"/>
              <a:t>of Consigli </a:t>
            </a:r>
            <a:r>
              <a:rPr lang="en-US" dirty="0"/>
              <a:t>Mod contract (binders received)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Closeout of Triumph Modular contract (binders received)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Coordination and installation of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CM contract for Group 1 in progress [Consigli]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CM contract for Group 2 in progress [Harvey]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CM contract Beech in progress [Harvey]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Pre-construction mtgs for Group 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Pre-construction mtgs for Beech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development of the various Project schedules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 reconciliation for Group 1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Estimate reconciliation for Beech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Beech Elementary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Attendance at Lands &amp; Building Committee Mtg.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10-18 School Board Mtg. – Commissary Kitchen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Procurement of website implementation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communication with all stakeholders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AC6E15-3E46-0640-75C6-90F3822ABFF8}"/>
              </a:ext>
            </a:extLst>
          </p:cNvPr>
          <p:cNvSpPr txBox="1"/>
          <p:nvPr/>
        </p:nvSpPr>
        <p:spPr>
          <a:xfrm>
            <a:off x="82193" y="743578"/>
            <a:ext cx="780835" cy="611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rgbClr val="A5B61C"/>
                </a:solidFill>
                <a:latin typeface="Mont" panose="00000700000000000000" pitchFamily="50" charset="0"/>
              </a:defRPr>
            </a:lvl1pPr>
          </a:lstStyle>
          <a:p>
            <a:pPr algn="ctr"/>
            <a:r>
              <a:rPr lang="en-US" sz="4000" dirty="0"/>
              <a:t>PROJECT PROGRESS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16897F-DE87-6AF8-0023-F110F2B35F7E}"/>
              </a:ext>
            </a:extLst>
          </p:cNvPr>
          <p:cNvSpPr txBox="1"/>
          <p:nvPr/>
        </p:nvSpPr>
        <p:spPr>
          <a:xfrm>
            <a:off x="6712298" y="151179"/>
            <a:ext cx="5094516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/>
              <a:t>30-Day Look-Ahead</a:t>
            </a:r>
          </a:p>
          <a:p>
            <a:pPr algn="ctr"/>
            <a:endParaRPr lang="en-US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Complete modular punch list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MEP Training for modular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closeout of Consigli for Mod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closeout of Triumph Modular contract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Execute CM contract for Group 1 [Consigli]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Execute CM contract for Group 2 [Harvey]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Execute CM contract for Beech [Harvey]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pre-construction mtgs for Group 1 and Beech Street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development of the various Project schedules and coordination of construction phasing for Hillside &amp; McLaughlin [Group 1]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Progression into construction documents for Hillside &amp; McLaughlin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Beech Street budget refinement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Attendance to Lands &amp; Building Committee Mtg. - Amoskeag deed release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Development of P1 website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Continued communication with all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Survey of culvert at Sheridan-Emmett Park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5E21299-CC90-D37D-AA92-B171137FBB60}"/>
              </a:ext>
            </a:extLst>
          </p:cNvPr>
          <p:cNvCxnSpPr/>
          <p:nvPr/>
        </p:nvCxnSpPr>
        <p:spPr>
          <a:xfrm>
            <a:off x="6471138" y="301451"/>
            <a:ext cx="0" cy="618978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116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AC6E15-3E46-0640-75C6-90F3822ABFF8}"/>
              </a:ext>
            </a:extLst>
          </p:cNvPr>
          <p:cNvSpPr txBox="1"/>
          <p:nvPr/>
        </p:nvSpPr>
        <p:spPr>
          <a:xfrm>
            <a:off x="82193" y="743578"/>
            <a:ext cx="780835" cy="6114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rgbClr val="A5B61C"/>
                </a:solidFill>
                <a:latin typeface="Mont" panose="00000700000000000000" pitchFamily="50" charset="0"/>
              </a:defRPr>
            </a:lvl1pPr>
          </a:lstStyle>
          <a:p>
            <a:pPr algn="ctr"/>
            <a:r>
              <a:rPr lang="en-US" sz="2800" dirty="0"/>
              <a:t>Beech – Commissary Kitchen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D4CFEE-7763-D720-5110-2E692464F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2" y="213051"/>
            <a:ext cx="7916695" cy="628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74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5EE9F2-7F6A-FB52-EF4D-E8F9028A227E}"/>
              </a:ext>
            </a:extLst>
          </p:cNvPr>
          <p:cNvSpPr txBox="1"/>
          <p:nvPr/>
        </p:nvSpPr>
        <p:spPr>
          <a:xfrm>
            <a:off x="82193" y="904126"/>
            <a:ext cx="780835" cy="595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rgbClr val="A5B61C"/>
                </a:solidFill>
                <a:latin typeface="Mont" panose="00000700000000000000" pitchFamily="50" charset="0"/>
              </a:defRPr>
            </a:lvl1pPr>
          </a:lstStyle>
          <a:p>
            <a:pPr algn="ctr"/>
            <a:r>
              <a:rPr lang="en-US" sz="4000" dirty="0"/>
              <a:t>PROGRESS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58B43-3D23-5819-9DFA-20C431FBF241}"/>
              </a:ext>
            </a:extLst>
          </p:cNvPr>
          <p:cNvSpPr txBox="1"/>
          <p:nvPr/>
        </p:nvSpPr>
        <p:spPr>
          <a:xfrm>
            <a:off x="3024131" y="1325372"/>
            <a:ext cx="703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Priority 1 Projects | Update Summary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153D1-70E7-EFEC-11FA-10B6029B7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726" y="2311686"/>
            <a:ext cx="10416222" cy="241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65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28EC282-43C9-7CA4-6BCF-E0C5812E3CB0}"/>
              </a:ext>
            </a:extLst>
          </p:cNvPr>
          <p:cNvSpPr txBox="1"/>
          <p:nvPr/>
        </p:nvSpPr>
        <p:spPr>
          <a:xfrm>
            <a:off x="82193" y="904126"/>
            <a:ext cx="780835" cy="595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rgbClr val="A5B61C"/>
                </a:solidFill>
                <a:latin typeface="Mont" panose="00000700000000000000" pitchFamily="50" charset="0"/>
              </a:defRPr>
            </a:lvl1pPr>
          </a:lstStyle>
          <a:p>
            <a:pPr algn="ctr"/>
            <a:r>
              <a:rPr lang="en-US" sz="4000" dirty="0"/>
              <a:t>PROGRESS UPDATE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DFA453-BB61-DE05-7596-64D841D381A3}"/>
              </a:ext>
            </a:extLst>
          </p:cNvPr>
          <p:cNvSpPr txBox="1"/>
          <p:nvPr/>
        </p:nvSpPr>
        <p:spPr>
          <a:xfrm>
            <a:off x="3019080" y="904126"/>
            <a:ext cx="703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Modulars Summary Update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20A5C4-64A0-8DDB-86C9-52DDC014A249}"/>
              </a:ext>
            </a:extLst>
          </p:cNvPr>
          <p:cNvSpPr txBox="1"/>
          <p:nvPr/>
        </p:nvSpPr>
        <p:spPr>
          <a:xfrm>
            <a:off x="1980330" y="4408972"/>
            <a:ext cx="91113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The punch list is 96% complete and will continue over the next month. Additionally, there may be some punch list scope that will be addressed during winter break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1B5816-8953-A776-13FB-A3C5E18F9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368" y="1586819"/>
            <a:ext cx="10617270" cy="246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70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8FF67E-7057-7086-1EEB-C8F1624CC603}"/>
              </a:ext>
            </a:extLst>
          </p:cNvPr>
          <p:cNvSpPr txBox="1"/>
          <p:nvPr/>
        </p:nvSpPr>
        <p:spPr>
          <a:xfrm>
            <a:off x="82193" y="904126"/>
            <a:ext cx="780835" cy="595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rgbClr val="A5B61C"/>
                </a:solidFill>
                <a:latin typeface="Mont" panose="00000700000000000000" pitchFamily="50" charset="0"/>
              </a:defRPr>
            </a:lvl1pPr>
          </a:lstStyle>
          <a:p>
            <a:pPr algn="ctr"/>
            <a:r>
              <a:rPr lang="en-US" sz="4000" dirty="0"/>
              <a:t>BUDGET STATUS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E3F3E-5422-9EBF-97FB-39B51616D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6158" y="0"/>
            <a:ext cx="100320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64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8FF67E-7057-7086-1EEB-C8F1624CC603}"/>
              </a:ext>
            </a:extLst>
          </p:cNvPr>
          <p:cNvSpPr txBox="1"/>
          <p:nvPr/>
        </p:nvSpPr>
        <p:spPr>
          <a:xfrm>
            <a:off x="82193" y="904126"/>
            <a:ext cx="780835" cy="595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rgbClr val="A5B61C"/>
                </a:solidFill>
                <a:latin typeface="Mont" panose="00000700000000000000" pitchFamily="50" charset="0"/>
              </a:defRPr>
            </a:lvl1pPr>
          </a:lstStyle>
          <a:p>
            <a:pPr algn="ctr"/>
            <a:r>
              <a:rPr lang="en-US" sz="2400" dirty="0"/>
              <a:t>BUDGET STATUS – MOD PROJECT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BBFB29-A8C9-C82D-8F24-7E76428A0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922" y="0"/>
            <a:ext cx="10519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859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968FF67E-7057-7086-1EEB-C8F1624CC603}"/>
              </a:ext>
            </a:extLst>
          </p:cNvPr>
          <p:cNvSpPr txBox="1"/>
          <p:nvPr/>
        </p:nvSpPr>
        <p:spPr>
          <a:xfrm>
            <a:off x="82193" y="904126"/>
            <a:ext cx="780835" cy="595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rgbClr val="A5B61C"/>
                </a:solidFill>
                <a:latin typeface="Mont" panose="00000700000000000000" pitchFamily="50" charset="0"/>
              </a:defRPr>
            </a:lvl1pPr>
          </a:lstStyle>
          <a:p>
            <a:pPr algn="ctr"/>
            <a:r>
              <a:rPr lang="en-US" sz="4000" dirty="0"/>
              <a:t>INVOICE UPDATE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172836-FD5A-E322-6303-4ECED17D9D9A}"/>
              </a:ext>
            </a:extLst>
          </p:cNvPr>
          <p:cNvSpPr txBox="1"/>
          <p:nvPr/>
        </p:nvSpPr>
        <p:spPr>
          <a:xfrm>
            <a:off x="1230087" y="320457"/>
            <a:ext cx="449577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The invoice payment log is scheduled for District approval on November 15th and payment approval on November 21st, with the payment check date for November 22nd. </a:t>
            </a:r>
          </a:p>
          <a:p>
            <a:endParaRPr lang="en-US" sz="2800" dirty="0"/>
          </a:p>
          <a:p>
            <a:r>
              <a:rPr lang="en-US" sz="2800" dirty="0"/>
              <a:t>The invoice log presented here was approved by the District on November 8, 2024.</a:t>
            </a:r>
          </a:p>
        </p:txBody>
      </p:sp>
      <p:pic>
        <p:nvPicPr>
          <p:cNvPr id="3" name="Picture 2" descr="A document with text and numbers&#10;&#10;Description automatically generated">
            <a:extLst>
              <a:ext uri="{FF2B5EF4-FFF2-40B4-BE49-F238E27FC236}">
                <a16:creationId xmlns:a16="http://schemas.microsoft.com/office/drawing/2014/main" id="{6A5700A7-CF61-CBFC-4786-555FF1D65C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" t="7326" r="7842" b="10036"/>
          <a:stretch/>
        </p:blipFill>
        <p:spPr>
          <a:xfrm>
            <a:off x="6092923" y="215130"/>
            <a:ext cx="5211476" cy="638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-up of a project&#10;&#10;Description automatically generated">
            <a:extLst>
              <a:ext uri="{FF2B5EF4-FFF2-40B4-BE49-F238E27FC236}">
                <a16:creationId xmlns:a16="http://schemas.microsoft.com/office/drawing/2014/main" id="{61BA4CC9-F6C3-0928-0B90-2A2F242E97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3596" r="2242" b="3820"/>
          <a:stretch/>
        </p:blipFill>
        <p:spPr>
          <a:xfrm>
            <a:off x="1556533" y="386137"/>
            <a:ext cx="10120045" cy="634942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53AB25-DC8C-D245-4A5B-E64994A0DEBB}"/>
              </a:ext>
            </a:extLst>
          </p:cNvPr>
          <p:cNvSpPr txBox="1"/>
          <p:nvPr/>
        </p:nvSpPr>
        <p:spPr>
          <a:xfrm>
            <a:off x="82193" y="904126"/>
            <a:ext cx="780835" cy="595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fontAlgn="base" hangingPunct="0">
              <a:spcBef>
                <a:spcPct val="0"/>
              </a:spcBef>
              <a:spcAft>
                <a:spcPct val="0"/>
              </a:spcAft>
              <a:defRPr sz="6600">
                <a:solidFill>
                  <a:srgbClr val="A5B61C"/>
                </a:solidFill>
                <a:latin typeface="Mont" panose="00000700000000000000" pitchFamily="50" charset="0"/>
              </a:defRPr>
            </a:lvl1pPr>
          </a:lstStyle>
          <a:p>
            <a:pPr algn="ctr"/>
            <a:r>
              <a:rPr lang="en-US" sz="4000" dirty="0"/>
              <a:t>SCHEDULE</a:t>
            </a:r>
          </a:p>
        </p:txBody>
      </p:sp>
      <p:pic>
        <p:nvPicPr>
          <p:cNvPr id="7" name="Picture 6" descr="A close-up of a project&#10;&#10;Description automatically generated">
            <a:extLst>
              <a:ext uri="{FF2B5EF4-FFF2-40B4-BE49-F238E27FC236}">
                <a16:creationId xmlns:a16="http://schemas.microsoft.com/office/drawing/2014/main" id="{3D60F5BB-37BE-DD1A-9C93-7BF44D8FD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3596" r="2242" b="3820"/>
          <a:stretch/>
        </p:blipFill>
        <p:spPr>
          <a:xfrm>
            <a:off x="1404133" y="233737"/>
            <a:ext cx="10120045" cy="6349429"/>
          </a:xfrm>
          <a:prstGeom prst="rect">
            <a:avLst/>
          </a:prstGeom>
        </p:spPr>
      </p:pic>
      <p:pic>
        <p:nvPicPr>
          <p:cNvPr id="6" name="Picture 5" descr="A close-up of a project&#10;&#10;Description automatically generated">
            <a:extLst>
              <a:ext uri="{FF2B5EF4-FFF2-40B4-BE49-F238E27FC236}">
                <a16:creationId xmlns:a16="http://schemas.microsoft.com/office/drawing/2014/main" id="{46887D1A-CFC9-4D92-ACC6-811DBA8E0A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" t="3596" r="2242" b="3820"/>
          <a:stretch/>
        </p:blipFill>
        <p:spPr>
          <a:xfrm>
            <a:off x="1148991" y="102742"/>
            <a:ext cx="10120045" cy="6349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12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SMMA">
      <a:dk1>
        <a:srgbClr val="004EBD"/>
      </a:dk1>
      <a:lt1>
        <a:srgbClr val="FFFFFF"/>
      </a:lt1>
      <a:dk2>
        <a:srgbClr val="004EBD"/>
      </a:dk2>
      <a:lt2>
        <a:srgbClr val="FFFFFF"/>
      </a:lt2>
      <a:accent1>
        <a:srgbClr val="99B8E5"/>
      </a:accent1>
      <a:accent2>
        <a:srgbClr val="6695D7"/>
      </a:accent2>
      <a:accent3>
        <a:srgbClr val="78C480"/>
      </a:accent3>
      <a:accent4>
        <a:srgbClr val="F16469"/>
      </a:accent4>
      <a:accent5>
        <a:srgbClr val="FFDE2F"/>
      </a:accent5>
      <a:accent6>
        <a:srgbClr val="97999B"/>
      </a:accent6>
      <a:hlink>
        <a:srgbClr val="6695D7"/>
      </a:hlink>
      <a:folHlink>
        <a:srgbClr val="CCDCF2"/>
      </a:folHlink>
    </a:clrScheme>
    <a:fontScheme name="SMMA">
      <a:majorFont>
        <a:latin typeface="Libre Franklin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4EBD"/>
          </a:solidFill>
          <a:tailEnd type="oval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MMA_NewBrand-PPT" id="{2BBBD72B-7036-4EA9-8F01-7928F710DD25}" vid="{330D556E-5E8A-4A93-A193-392DBB409264}"/>
    </a:ext>
  </a:extLst>
</a:theme>
</file>

<file path=ppt/theme/theme3.xml><?xml version="1.0" encoding="utf-8"?>
<a:theme xmlns:a="http://schemas.openxmlformats.org/drawingml/2006/main" name="1_Custom Design">
  <a:themeElements>
    <a:clrScheme name="SMMA">
      <a:dk1>
        <a:srgbClr val="004EBD"/>
      </a:dk1>
      <a:lt1>
        <a:srgbClr val="FFFFFF"/>
      </a:lt1>
      <a:dk2>
        <a:srgbClr val="004EBD"/>
      </a:dk2>
      <a:lt2>
        <a:srgbClr val="FFFFFF"/>
      </a:lt2>
      <a:accent1>
        <a:srgbClr val="99B8E5"/>
      </a:accent1>
      <a:accent2>
        <a:srgbClr val="6695D7"/>
      </a:accent2>
      <a:accent3>
        <a:srgbClr val="78C480"/>
      </a:accent3>
      <a:accent4>
        <a:srgbClr val="F16469"/>
      </a:accent4>
      <a:accent5>
        <a:srgbClr val="FFDE2F"/>
      </a:accent5>
      <a:accent6>
        <a:srgbClr val="97999B"/>
      </a:accent6>
      <a:hlink>
        <a:srgbClr val="6695D7"/>
      </a:hlink>
      <a:folHlink>
        <a:srgbClr val="CCDCF2"/>
      </a:folHlink>
    </a:clrScheme>
    <a:fontScheme name="SMMA">
      <a:majorFont>
        <a:latin typeface="Libre Franklin"/>
        <a:ea typeface=""/>
        <a:cs typeface=""/>
      </a:majorFont>
      <a:minorFont>
        <a:latin typeface="Libre Frankli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004EBD"/>
          </a:solidFill>
          <a:tailEnd type="oval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MMA_NewBrand-PPT" id="{2BBBD72B-7036-4EA9-8F01-7928F710DD25}" vid="{330D556E-5E8A-4A93-A193-392DBB409264}"/>
    </a:ext>
  </a:ext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fa665a6-3733-4d8c-88f1-e357e08ab8ae">
      <Terms xmlns="http://schemas.microsoft.com/office/infopath/2007/PartnerControls"/>
    </lcf76f155ced4ddcb4097134ff3c332f>
    <TaxCatchAll xmlns="4fd1556c-a4f1-4424-9f53-b6bc14cffaf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C37D671A978F44B0B95B9D043736CF" ma:contentTypeVersion="14" ma:contentTypeDescription="Create a new document." ma:contentTypeScope="" ma:versionID="1b0c53ef81cc97593bfced1592c530a1">
  <xsd:schema xmlns:xsd="http://www.w3.org/2001/XMLSchema" xmlns:xs="http://www.w3.org/2001/XMLSchema" xmlns:p="http://schemas.microsoft.com/office/2006/metadata/properties" xmlns:ns2="1fa665a6-3733-4d8c-88f1-e357e08ab8ae" xmlns:ns3="4fd1556c-a4f1-4424-9f53-b6bc14cffaf6" targetNamespace="http://schemas.microsoft.com/office/2006/metadata/properties" ma:root="true" ma:fieldsID="9305059a00645a4b4bc2d54bdf822fa0" ns2:_="" ns3:_="">
    <xsd:import namespace="1fa665a6-3733-4d8c-88f1-e357e08ab8ae"/>
    <xsd:import namespace="4fd1556c-a4f1-4424-9f53-b6bc14cffa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665a6-3733-4d8c-88f1-e357e08ab8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7c83b27a-55a7-4738-ad93-9c7754a910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d1556c-a4f1-4424-9f53-b6bc14cffaf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36cc839-0813-451c-ac3c-de6c5f7f43e2}" ma:internalName="TaxCatchAll" ma:showField="CatchAllData" ma:web="4fd1556c-a4f1-4424-9f53-b6bc14cffa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365CB7-749F-4740-BEFB-C4636F4258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73A8B2-CE58-4A88-B31F-62AB70F27878}">
  <ds:schemaRefs>
    <ds:schemaRef ds:uri="http://purl.org/dc/terms/"/>
    <ds:schemaRef ds:uri="http://schemas.microsoft.com/office/2006/documentManagement/types"/>
    <ds:schemaRef ds:uri="4fd1556c-a4f1-4424-9f53-b6bc14cffaf6"/>
    <ds:schemaRef ds:uri="http://purl.org/dc/elements/1.1/"/>
    <ds:schemaRef ds:uri="http://schemas.microsoft.com/office/2006/metadata/properties"/>
    <ds:schemaRef ds:uri="1fa665a6-3733-4d8c-88f1-e357e08ab8a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F66D630-39FA-41EF-9AD7-5A4396499E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fa665a6-3733-4d8c-88f1-e357e08ab8ae"/>
    <ds:schemaRef ds:uri="4fd1556c-a4f1-4424-9f53-b6bc14cffa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35873</TotalTime>
  <Words>407</Words>
  <Application>Microsoft Office PowerPoint</Application>
  <PresentationFormat>Widescreen</PresentationFormat>
  <Paragraphs>103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Courier New</vt:lpstr>
      <vt:lpstr>Georgia</vt:lpstr>
      <vt:lpstr>Libre Franklin</vt:lpstr>
      <vt:lpstr>Mont</vt:lpstr>
      <vt:lpstr>Office Theme</vt:lpstr>
      <vt:lpstr>Custom Design</vt:lpstr>
      <vt:lpstr>1_Custom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Hamdi Cobanoglu</dc:creator>
  <cp:lastModifiedBy>David Saindon</cp:lastModifiedBy>
  <cp:revision>687</cp:revision>
  <cp:lastPrinted>2024-09-18T13:03:25Z</cp:lastPrinted>
  <dcterms:created xsi:type="dcterms:W3CDTF">2021-10-01T20:17:27Z</dcterms:created>
  <dcterms:modified xsi:type="dcterms:W3CDTF">2025-03-13T00:02:12Z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0x0101001DC37D671A978F44B0B95B9D043736CF</vt:lpwstr>
  </property>
  <property fmtid="{D5CDD505-2E9C-101B-9397-08002B2CF9AE}" pid="3" name="MediaServiceImageTags">
    <vt:lpwstr/>
  </property>
</Properties>
</file>